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0"/>
  </p:notesMasterIdLst>
  <p:handoutMasterIdLst>
    <p:handoutMasterId r:id="rId31"/>
  </p:handoutMasterIdLst>
  <p:sldIdLst>
    <p:sldId id="1201" r:id="rId2"/>
    <p:sldId id="1885" r:id="rId3"/>
    <p:sldId id="1977" r:id="rId4"/>
    <p:sldId id="1978" r:id="rId5"/>
    <p:sldId id="1979" r:id="rId6"/>
    <p:sldId id="1980" r:id="rId7"/>
    <p:sldId id="1890" r:id="rId8"/>
    <p:sldId id="1984" r:id="rId9"/>
    <p:sldId id="1983" r:id="rId10"/>
    <p:sldId id="2010" r:id="rId11"/>
    <p:sldId id="1986" r:id="rId12"/>
    <p:sldId id="1982" r:id="rId13"/>
    <p:sldId id="1987" r:id="rId14"/>
    <p:sldId id="1988" r:id="rId15"/>
    <p:sldId id="1989" r:id="rId16"/>
    <p:sldId id="1990" r:id="rId17"/>
    <p:sldId id="1991" r:id="rId18"/>
    <p:sldId id="1994" r:id="rId19"/>
    <p:sldId id="1995" r:id="rId20"/>
    <p:sldId id="1996" r:id="rId21"/>
    <p:sldId id="1999" r:id="rId22"/>
    <p:sldId id="1998" r:id="rId23"/>
    <p:sldId id="2001" r:id="rId24"/>
    <p:sldId id="2009" r:id="rId25"/>
    <p:sldId id="2004" r:id="rId26"/>
    <p:sldId id="2003" r:id="rId27"/>
    <p:sldId id="2005" r:id="rId28"/>
    <p:sldId id="1538" r:id="rId29"/>
  </p:sldIdLst>
  <p:sldSz cx="12192000" cy="6858000"/>
  <p:notesSz cx="4683125" cy="8686800"/>
  <p:defaultTextStyle>
    <a:defPPr>
      <a:defRPr lang="en-US"/>
    </a:defPPr>
    <a:lvl1pPr algn="l" rtl="0" fontAlgn="base">
      <a:spcBef>
        <a:spcPct val="0"/>
      </a:spcBef>
      <a:spcAft>
        <a:spcPct val="0"/>
      </a:spcAft>
      <a:defRPr kern="1200">
        <a:solidFill>
          <a:schemeClr val="tx1"/>
        </a:solidFill>
        <a:latin typeface="Times New Roman" pitchFamily="36" charset="0"/>
        <a:ea typeface="+mn-ea"/>
        <a:cs typeface="+mn-cs"/>
      </a:defRPr>
    </a:lvl1pPr>
    <a:lvl2pPr marL="609585" algn="l" rtl="0" fontAlgn="base">
      <a:spcBef>
        <a:spcPct val="0"/>
      </a:spcBef>
      <a:spcAft>
        <a:spcPct val="0"/>
      </a:spcAft>
      <a:defRPr kern="1200">
        <a:solidFill>
          <a:schemeClr val="tx1"/>
        </a:solidFill>
        <a:latin typeface="Times New Roman" pitchFamily="36" charset="0"/>
        <a:ea typeface="+mn-ea"/>
        <a:cs typeface="+mn-cs"/>
      </a:defRPr>
    </a:lvl2pPr>
    <a:lvl3pPr marL="1219170" algn="l" rtl="0" fontAlgn="base">
      <a:spcBef>
        <a:spcPct val="0"/>
      </a:spcBef>
      <a:spcAft>
        <a:spcPct val="0"/>
      </a:spcAft>
      <a:defRPr kern="1200">
        <a:solidFill>
          <a:schemeClr val="tx1"/>
        </a:solidFill>
        <a:latin typeface="Times New Roman" pitchFamily="36" charset="0"/>
        <a:ea typeface="+mn-ea"/>
        <a:cs typeface="+mn-cs"/>
      </a:defRPr>
    </a:lvl3pPr>
    <a:lvl4pPr marL="1828754" algn="l" rtl="0" fontAlgn="base">
      <a:spcBef>
        <a:spcPct val="0"/>
      </a:spcBef>
      <a:spcAft>
        <a:spcPct val="0"/>
      </a:spcAft>
      <a:defRPr kern="1200">
        <a:solidFill>
          <a:schemeClr val="tx1"/>
        </a:solidFill>
        <a:latin typeface="Times New Roman" pitchFamily="36" charset="0"/>
        <a:ea typeface="+mn-ea"/>
        <a:cs typeface="+mn-cs"/>
      </a:defRPr>
    </a:lvl4pPr>
    <a:lvl5pPr marL="2438339" algn="l" rtl="0" fontAlgn="base">
      <a:spcBef>
        <a:spcPct val="0"/>
      </a:spcBef>
      <a:spcAft>
        <a:spcPct val="0"/>
      </a:spcAft>
      <a:defRPr kern="1200">
        <a:solidFill>
          <a:schemeClr val="tx1"/>
        </a:solidFill>
        <a:latin typeface="Times New Roman" pitchFamily="36" charset="0"/>
        <a:ea typeface="+mn-ea"/>
        <a:cs typeface="+mn-cs"/>
      </a:defRPr>
    </a:lvl5pPr>
    <a:lvl6pPr marL="3047924" algn="l" defTabSz="609585" rtl="0" eaLnBrk="1" latinLnBrk="0" hangingPunct="1">
      <a:defRPr kern="1200">
        <a:solidFill>
          <a:schemeClr val="tx1"/>
        </a:solidFill>
        <a:latin typeface="Times New Roman" pitchFamily="36" charset="0"/>
        <a:ea typeface="+mn-ea"/>
        <a:cs typeface="+mn-cs"/>
      </a:defRPr>
    </a:lvl6pPr>
    <a:lvl7pPr marL="3657509" algn="l" defTabSz="609585" rtl="0" eaLnBrk="1" latinLnBrk="0" hangingPunct="1">
      <a:defRPr kern="1200">
        <a:solidFill>
          <a:schemeClr val="tx1"/>
        </a:solidFill>
        <a:latin typeface="Times New Roman" pitchFamily="36" charset="0"/>
        <a:ea typeface="+mn-ea"/>
        <a:cs typeface="+mn-cs"/>
      </a:defRPr>
    </a:lvl7pPr>
    <a:lvl8pPr marL="4267093" algn="l" defTabSz="609585" rtl="0" eaLnBrk="1" latinLnBrk="0" hangingPunct="1">
      <a:defRPr kern="1200">
        <a:solidFill>
          <a:schemeClr val="tx1"/>
        </a:solidFill>
        <a:latin typeface="Times New Roman" pitchFamily="36" charset="0"/>
        <a:ea typeface="+mn-ea"/>
        <a:cs typeface="+mn-cs"/>
      </a:defRPr>
    </a:lvl8pPr>
    <a:lvl9pPr marL="4876678" algn="l" defTabSz="609585" rtl="0" eaLnBrk="1" latinLnBrk="0" hangingPunct="1">
      <a:defRPr kern="1200">
        <a:solidFill>
          <a:schemeClr val="tx1"/>
        </a:solidFill>
        <a:latin typeface="Times New Roman" pitchFamily="36"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6" userDrawn="1">
          <p15:clr>
            <a:srgbClr val="A4A3A4"/>
          </p15:clr>
        </p15:guide>
        <p15:guide id="3" orient="horz" pos="2737" userDrawn="1">
          <p15:clr>
            <a:srgbClr val="A4A3A4"/>
          </p15:clr>
        </p15:guide>
        <p15:guide id="4" pos="147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9FF78"/>
    <a:srgbClr val="FF6600"/>
    <a:srgbClr val="5DFFA6"/>
    <a:srgbClr val="89FFBE"/>
    <a:srgbClr val="00863D"/>
    <a:srgbClr val="FF6161"/>
    <a:srgbClr val="FF8989"/>
    <a:srgbClr val="FF6743"/>
    <a:srgbClr val="FFAB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3" autoAdjust="0"/>
    <p:restoredTop sz="89435" autoAdjust="0"/>
  </p:normalViewPr>
  <p:slideViewPr>
    <p:cSldViewPr>
      <p:cViewPr varScale="1">
        <p:scale>
          <a:sx n="71" d="100"/>
          <a:sy n="71" d="100"/>
        </p:scale>
        <p:origin x="75" y="79"/>
      </p:cViewPr>
      <p:guideLst>
        <p:guide orient="horz" pos="2160"/>
        <p:guide pos="3840"/>
      </p:guideLst>
    </p:cSldViewPr>
  </p:slideViewPr>
  <p:outlineViewPr>
    <p:cViewPr>
      <p:scale>
        <a:sx n="33" d="100"/>
        <a:sy n="33" d="100"/>
      </p:scale>
      <p:origin x="0" y="4320"/>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67" d="100"/>
          <a:sy n="67" d="100"/>
        </p:scale>
        <p:origin x="-2166" y="-114"/>
      </p:cViewPr>
      <p:guideLst>
        <p:guide orient="horz" pos="3225"/>
        <p:guide pos="2236"/>
        <p:guide orient="horz" pos="2737"/>
        <p:guide pos="147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3" y="2"/>
            <a:ext cx="2029865" cy="434827"/>
          </a:xfrm>
          <a:prstGeom prst="rect">
            <a:avLst/>
          </a:prstGeom>
          <a:noFill/>
          <a:ln w="9525">
            <a:noFill/>
            <a:miter lim="800000"/>
            <a:headEnd/>
            <a:tailEnd/>
          </a:ln>
          <a:effectLst/>
        </p:spPr>
        <p:txBody>
          <a:bodyPr vert="horz" wrap="square" lIns="72872" tIns="36442" rIns="72872" bIns="36442" numCol="1" anchor="t" anchorCtr="0" compatLnSpc="1">
            <a:prstTxWarp prst="textNoShape">
              <a:avLst/>
            </a:prstTxWarp>
          </a:bodyPr>
          <a:lstStyle>
            <a:lvl1pPr>
              <a:defRPr sz="900">
                <a:latin typeface="Arial" pitchFamily="36" charset="0"/>
                <a:cs typeface="宋体" pitchFamily="36" charset="-122"/>
              </a:defRPr>
            </a:lvl1pPr>
          </a:lstStyle>
          <a:p>
            <a:endParaRPr lang="zh-CN" altLang="en-US"/>
          </a:p>
        </p:txBody>
      </p:sp>
      <p:sp>
        <p:nvSpPr>
          <p:cNvPr id="9219" name="Rectangle 3"/>
          <p:cNvSpPr>
            <a:spLocks noGrp="1" noChangeArrowheads="1"/>
          </p:cNvSpPr>
          <p:nvPr>
            <p:ph type="dt" sz="quarter" idx="1"/>
          </p:nvPr>
        </p:nvSpPr>
        <p:spPr bwMode="auto">
          <a:xfrm>
            <a:off x="2652171" y="2"/>
            <a:ext cx="2029865" cy="434827"/>
          </a:xfrm>
          <a:prstGeom prst="rect">
            <a:avLst/>
          </a:prstGeom>
          <a:noFill/>
          <a:ln w="9525">
            <a:noFill/>
            <a:miter lim="800000"/>
            <a:headEnd/>
            <a:tailEnd/>
          </a:ln>
          <a:effectLst/>
        </p:spPr>
        <p:txBody>
          <a:bodyPr vert="horz" wrap="square" lIns="72872" tIns="36442" rIns="72872" bIns="36442" numCol="1" anchor="t" anchorCtr="0" compatLnSpc="1">
            <a:prstTxWarp prst="textNoShape">
              <a:avLst/>
            </a:prstTxWarp>
          </a:bodyPr>
          <a:lstStyle>
            <a:lvl1pPr algn="r">
              <a:defRPr sz="900">
                <a:latin typeface="Arial" pitchFamily="36" charset="0"/>
                <a:cs typeface="宋体" pitchFamily="36" charset="-122"/>
              </a:defRPr>
            </a:lvl1pPr>
          </a:lstStyle>
          <a:p>
            <a:endParaRPr lang="en-US" altLang="zh-CN"/>
          </a:p>
        </p:txBody>
      </p:sp>
      <p:sp>
        <p:nvSpPr>
          <p:cNvPr id="9220" name="Rectangle 4"/>
          <p:cNvSpPr>
            <a:spLocks noGrp="1" noChangeArrowheads="1"/>
          </p:cNvSpPr>
          <p:nvPr>
            <p:ph type="ftr" sz="quarter" idx="2"/>
          </p:nvPr>
        </p:nvSpPr>
        <p:spPr bwMode="auto">
          <a:xfrm>
            <a:off x="3" y="8250586"/>
            <a:ext cx="2029865" cy="434825"/>
          </a:xfrm>
          <a:prstGeom prst="rect">
            <a:avLst/>
          </a:prstGeom>
          <a:noFill/>
          <a:ln w="9525">
            <a:noFill/>
            <a:miter lim="800000"/>
            <a:headEnd/>
            <a:tailEnd/>
          </a:ln>
          <a:effectLst/>
        </p:spPr>
        <p:txBody>
          <a:bodyPr vert="horz" wrap="square" lIns="72872" tIns="36442" rIns="72872" bIns="36442" numCol="1" anchor="b" anchorCtr="0" compatLnSpc="1">
            <a:prstTxWarp prst="textNoShape">
              <a:avLst/>
            </a:prstTxWarp>
          </a:bodyPr>
          <a:lstStyle>
            <a:lvl1pPr>
              <a:defRPr sz="900">
                <a:latin typeface="Arial" pitchFamily="36" charset="0"/>
                <a:cs typeface="宋体" pitchFamily="36" charset="-122"/>
              </a:defRPr>
            </a:lvl1pPr>
          </a:lstStyle>
          <a:p>
            <a:endParaRPr lang="en-US" altLang="zh-CN"/>
          </a:p>
        </p:txBody>
      </p:sp>
      <p:sp>
        <p:nvSpPr>
          <p:cNvPr id="9221" name="Rectangle 5"/>
          <p:cNvSpPr>
            <a:spLocks noGrp="1" noChangeArrowheads="1"/>
          </p:cNvSpPr>
          <p:nvPr>
            <p:ph type="sldNum" sz="quarter" idx="3"/>
          </p:nvPr>
        </p:nvSpPr>
        <p:spPr bwMode="auto">
          <a:xfrm>
            <a:off x="2652171" y="8250586"/>
            <a:ext cx="2029865" cy="434825"/>
          </a:xfrm>
          <a:prstGeom prst="rect">
            <a:avLst/>
          </a:prstGeom>
          <a:noFill/>
          <a:ln w="9525">
            <a:noFill/>
            <a:miter lim="800000"/>
            <a:headEnd/>
            <a:tailEnd/>
          </a:ln>
          <a:effectLst/>
        </p:spPr>
        <p:txBody>
          <a:bodyPr vert="horz" wrap="square" lIns="72872" tIns="36442" rIns="72872" bIns="36442" numCol="1" anchor="b" anchorCtr="0" compatLnSpc="1">
            <a:prstTxWarp prst="textNoShape">
              <a:avLst/>
            </a:prstTxWarp>
          </a:bodyPr>
          <a:lstStyle>
            <a:lvl1pPr algn="r">
              <a:defRPr sz="900">
                <a:latin typeface="Arial" pitchFamily="36" charset="0"/>
                <a:cs typeface="宋体" pitchFamily="36" charset="-122"/>
              </a:defRPr>
            </a:lvl1pPr>
          </a:lstStyle>
          <a:p>
            <a:fld id="{3115AC1A-4486-4343-94E4-1BB55AFF30A9}" type="slidenum">
              <a:rPr lang="zh-CN" altLang="en-US"/>
              <a:pPr/>
              <a:t>‹#›</a:t>
            </a:fld>
            <a:endParaRPr lang="en-US" altLang="zh-CN"/>
          </a:p>
        </p:txBody>
      </p:sp>
    </p:spTree>
    <p:extLst>
      <p:ext uri="{BB962C8B-B14F-4D97-AF65-F5344CB8AC3E}">
        <p14:creationId xmlns:p14="http://schemas.microsoft.com/office/powerpoint/2010/main" val="1899566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3" y="2"/>
            <a:ext cx="2029865" cy="434827"/>
          </a:xfrm>
          <a:prstGeom prst="rect">
            <a:avLst/>
          </a:prstGeom>
          <a:noFill/>
          <a:ln w="9525">
            <a:noFill/>
            <a:miter lim="800000"/>
            <a:headEnd/>
            <a:tailEnd/>
          </a:ln>
          <a:effectLst/>
        </p:spPr>
        <p:txBody>
          <a:bodyPr vert="horz" wrap="square" lIns="72872" tIns="36442" rIns="72872" bIns="36442" numCol="1" anchor="t" anchorCtr="0" compatLnSpc="1">
            <a:prstTxWarp prst="textNoShape">
              <a:avLst/>
            </a:prstTxWarp>
          </a:bodyPr>
          <a:lstStyle>
            <a:lvl1pPr>
              <a:defRPr sz="900">
                <a:latin typeface="Arial" pitchFamily="36" charset="0"/>
                <a:cs typeface="宋体" pitchFamily="36" charset="-122"/>
              </a:defRPr>
            </a:lvl1pPr>
          </a:lstStyle>
          <a:p>
            <a:endParaRPr lang="zh-CN" altLang="en-US"/>
          </a:p>
        </p:txBody>
      </p:sp>
      <p:sp>
        <p:nvSpPr>
          <p:cNvPr id="5123" name="Rectangle 3"/>
          <p:cNvSpPr>
            <a:spLocks noGrp="1" noChangeArrowheads="1"/>
          </p:cNvSpPr>
          <p:nvPr>
            <p:ph type="dt" idx="1"/>
          </p:nvPr>
        </p:nvSpPr>
        <p:spPr bwMode="auto">
          <a:xfrm>
            <a:off x="2652171" y="2"/>
            <a:ext cx="2029865" cy="434827"/>
          </a:xfrm>
          <a:prstGeom prst="rect">
            <a:avLst/>
          </a:prstGeom>
          <a:noFill/>
          <a:ln w="9525">
            <a:noFill/>
            <a:miter lim="800000"/>
            <a:headEnd/>
            <a:tailEnd/>
          </a:ln>
          <a:effectLst/>
        </p:spPr>
        <p:txBody>
          <a:bodyPr vert="horz" wrap="square" lIns="72872" tIns="36442" rIns="72872" bIns="36442" numCol="1" anchor="t" anchorCtr="0" compatLnSpc="1">
            <a:prstTxWarp prst="textNoShape">
              <a:avLst/>
            </a:prstTxWarp>
          </a:bodyPr>
          <a:lstStyle>
            <a:lvl1pPr algn="r">
              <a:defRPr sz="900">
                <a:latin typeface="Arial" pitchFamily="36" charset="0"/>
                <a:cs typeface="宋体" pitchFamily="36" charset="-122"/>
              </a:defRPr>
            </a:lvl1pPr>
          </a:lstStyle>
          <a:p>
            <a:endParaRPr lang="en-US" altLang="zh-CN"/>
          </a:p>
        </p:txBody>
      </p:sp>
      <p:sp>
        <p:nvSpPr>
          <p:cNvPr id="5124" name="Rectangle 4"/>
          <p:cNvSpPr>
            <a:spLocks noGrp="1" noRot="1" noChangeAspect="1" noChangeArrowheads="1" noTextEdit="1"/>
          </p:cNvSpPr>
          <p:nvPr>
            <p:ph type="sldImg" idx="2"/>
          </p:nvPr>
        </p:nvSpPr>
        <p:spPr bwMode="auto">
          <a:xfrm>
            <a:off x="-550863" y="652463"/>
            <a:ext cx="5784851" cy="3254375"/>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468123" y="4125988"/>
            <a:ext cx="3746939" cy="3909268"/>
          </a:xfrm>
          <a:prstGeom prst="rect">
            <a:avLst/>
          </a:prstGeom>
          <a:noFill/>
          <a:ln w="9525">
            <a:noFill/>
            <a:miter lim="800000"/>
            <a:headEnd/>
            <a:tailEnd/>
          </a:ln>
          <a:effectLst/>
        </p:spPr>
        <p:txBody>
          <a:bodyPr vert="horz" wrap="square" lIns="72872" tIns="36442" rIns="72872" bIns="36442"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126" name="Rectangle 6"/>
          <p:cNvSpPr>
            <a:spLocks noGrp="1" noChangeArrowheads="1"/>
          </p:cNvSpPr>
          <p:nvPr>
            <p:ph type="ftr" sz="quarter" idx="4"/>
          </p:nvPr>
        </p:nvSpPr>
        <p:spPr bwMode="auto">
          <a:xfrm>
            <a:off x="3" y="8250586"/>
            <a:ext cx="2029865" cy="434825"/>
          </a:xfrm>
          <a:prstGeom prst="rect">
            <a:avLst/>
          </a:prstGeom>
          <a:noFill/>
          <a:ln w="9525">
            <a:noFill/>
            <a:miter lim="800000"/>
            <a:headEnd/>
            <a:tailEnd/>
          </a:ln>
          <a:effectLst/>
        </p:spPr>
        <p:txBody>
          <a:bodyPr vert="horz" wrap="square" lIns="72872" tIns="36442" rIns="72872" bIns="36442" numCol="1" anchor="b" anchorCtr="0" compatLnSpc="1">
            <a:prstTxWarp prst="textNoShape">
              <a:avLst/>
            </a:prstTxWarp>
          </a:bodyPr>
          <a:lstStyle>
            <a:lvl1pPr>
              <a:defRPr sz="900">
                <a:latin typeface="Arial" pitchFamily="36" charset="0"/>
                <a:cs typeface="宋体" pitchFamily="36" charset="-122"/>
              </a:defRPr>
            </a:lvl1pPr>
          </a:lstStyle>
          <a:p>
            <a:endParaRPr lang="en-US" altLang="zh-CN"/>
          </a:p>
        </p:txBody>
      </p:sp>
      <p:sp>
        <p:nvSpPr>
          <p:cNvPr id="5127" name="Rectangle 7"/>
          <p:cNvSpPr>
            <a:spLocks noGrp="1" noChangeArrowheads="1"/>
          </p:cNvSpPr>
          <p:nvPr>
            <p:ph type="sldNum" sz="quarter" idx="5"/>
          </p:nvPr>
        </p:nvSpPr>
        <p:spPr bwMode="auto">
          <a:xfrm>
            <a:off x="2652171" y="8250586"/>
            <a:ext cx="2029865" cy="434825"/>
          </a:xfrm>
          <a:prstGeom prst="rect">
            <a:avLst/>
          </a:prstGeom>
          <a:noFill/>
          <a:ln w="9525">
            <a:noFill/>
            <a:miter lim="800000"/>
            <a:headEnd/>
            <a:tailEnd/>
          </a:ln>
          <a:effectLst/>
        </p:spPr>
        <p:txBody>
          <a:bodyPr vert="horz" wrap="square" lIns="72872" tIns="36442" rIns="72872" bIns="36442" numCol="1" anchor="b" anchorCtr="0" compatLnSpc="1">
            <a:prstTxWarp prst="textNoShape">
              <a:avLst/>
            </a:prstTxWarp>
          </a:bodyPr>
          <a:lstStyle>
            <a:lvl1pPr algn="r">
              <a:defRPr sz="900">
                <a:latin typeface="Arial" pitchFamily="36" charset="0"/>
                <a:cs typeface="宋体" pitchFamily="36" charset="-122"/>
              </a:defRPr>
            </a:lvl1pPr>
          </a:lstStyle>
          <a:p>
            <a:fld id="{A6D46AA3-FA0D-4CEF-9121-03BCDA6694F2}" type="slidenum">
              <a:rPr lang="zh-CN" altLang="en-US"/>
              <a:pPr/>
              <a:t>‹#›</a:t>
            </a:fld>
            <a:endParaRPr lang="en-US" altLang="zh-CN"/>
          </a:p>
        </p:txBody>
      </p:sp>
    </p:spTree>
    <p:extLst>
      <p:ext uri="{BB962C8B-B14F-4D97-AF65-F5344CB8AC3E}">
        <p14:creationId xmlns:p14="http://schemas.microsoft.com/office/powerpoint/2010/main" val="7083000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0" kern="1200">
        <a:solidFill>
          <a:schemeClr val="tx1"/>
        </a:solidFill>
        <a:latin typeface="Arial" pitchFamily="36" charset="0"/>
        <a:ea typeface="+mn-ea"/>
        <a:cs typeface="+mn-cs"/>
      </a:defRPr>
    </a:lvl1pPr>
    <a:lvl2pPr marL="609585" algn="l" rtl="0" fontAlgn="base">
      <a:spcBef>
        <a:spcPct val="30000"/>
      </a:spcBef>
      <a:spcAft>
        <a:spcPct val="0"/>
      </a:spcAft>
      <a:defRPr sz="1600" kern="1200">
        <a:solidFill>
          <a:schemeClr val="tx1"/>
        </a:solidFill>
        <a:latin typeface="Arial" pitchFamily="36" charset="0"/>
        <a:ea typeface="ＭＳ Ｐゴシック" pitchFamily="36" charset="-128"/>
        <a:cs typeface="+mn-cs"/>
      </a:defRPr>
    </a:lvl2pPr>
    <a:lvl3pPr marL="1219170" algn="l" rtl="0" fontAlgn="base">
      <a:spcBef>
        <a:spcPct val="30000"/>
      </a:spcBef>
      <a:spcAft>
        <a:spcPct val="0"/>
      </a:spcAft>
      <a:defRPr sz="1600" kern="1200">
        <a:solidFill>
          <a:schemeClr val="tx1"/>
        </a:solidFill>
        <a:latin typeface="Arial" pitchFamily="36" charset="0"/>
        <a:ea typeface="ＭＳ Ｐゴシック" pitchFamily="36" charset="-128"/>
        <a:cs typeface="+mn-cs"/>
      </a:defRPr>
    </a:lvl3pPr>
    <a:lvl4pPr marL="1828754" algn="l" rtl="0" fontAlgn="base">
      <a:spcBef>
        <a:spcPct val="30000"/>
      </a:spcBef>
      <a:spcAft>
        <a:spcPct val="0"/>
      </a:spcAft>
      <a:defRPr sz="1600" kern="1200">
        <a:solidFill>
          <a:schemeClr val="tx1"/>
        </a:solidFill>
        <a:latin typeface="Arial" pitchFamily="36" charset="0"/>
        <a:ea typeface="ＭＳ Ｐゴシック" pitchFamily="36" charset="-128"/>
        <a:cs typeface="+mn-cs"/>
      </a:defRPr>
    </a:lvl4pPr>
    <a:lvl5pPr marL="2438339" algn="l" rtl="0" fontAlgn="base">
      <a:spcBef>
        <a:spcPct val="30000"/>
      </a:spcBef>
      <a:spcAft>
        <a:spcPct val="0"/>
      </a:spcAft>
      <a:defRPr sz="1600" kern="1200">
        <a:solidFill>
          <a:schemeClr val="tx1"/>
        </a:solidFill>
        <a:latin typeface="Arial" pitchFamily="36" charset="0"/>
        <a:ea typeface="ＭＳ Ｐゴシック" pitchFamily="36" charset="-128"/>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0863" y="652463"/>
            <a:ext cx="5784851" cy="3254375"/>
          </a:xfrm>
        </p:spPr>
      </p:sp>
      <p:sp>
        <p:nvSpPr>
          <p:cNvPr id="3" name="备注占位符 2"/>
          <p:cNvSpPr>
            <a:spLocks noGrp="1"/>
          </p:cNvSpPr>
          <p:nvPr>
            <p:ph type="body" idx="1"/>
          </p:nvPr>
        </p:nvSpPr>
        <p:spPr/>
        <p:txBody>
          <a:bodyPr/>
          <a:lstStyle/>
          <a:p>
            <a:r>
              <a:rPr lang="zh-CN" altLang="en-US" dirty="0" smtClean="0"/>
              <a:t>各位领导和老师，大家暑假好！很高兴有机会向大家汇报我们在</a:t>
            </a:r>
            <a:r>
              <a:rPr lang="en-US" altLang="zh-CN" dirty="0" smtClean="0"/>
              <a:t>IT</a:t>
            </a:r>
            <a:r>
              <a:rPr lang="zh-CN" altLang="en-US" dirty="0" smtClean="0"/>
              <a:t>工程教育平台方向做的一项工作：</a:t>
            </a:r>
            <a:r>
              <a:rPr lang="en-US" altLang="zh-CN" dirty="0" smtClean="0"/>
              <a:t>EduCoder</a:t>
            </a:r>
            <a:r>
              <a:rPr lang="zh-CN" altLang="en-US" dirty="0" smtClean="0"/>
              <a:t>。</a:t>
            </a:r>
            <a:endParaRPr lang="en-US" altLang="zh-CN"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1</a:t>
            </a:fld>
            <a:endParaRPr lang="en-US" altLang="zh-CN" dirty="0"/>
          </a:p>
        </p:txBody>
      </p:sp>
    </p:spTree>
    <p:extLst>
      <p:ext uri="{BB962C8B-B14F-4D97-AF65-F5344CB8AC3E}">
        <p14:creationId xmlns:p14="http://schemas.microsoft.com/office/powerpoint/2010/main" val="218742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为此，我们希望将开源项目发展为支持自动化人才培养的“实训项目”，据此构建</a:t>
            </a:r>
            <a:r>
              <a:rPr lang="zh-CN" altLang="en-US" b="1" dirty="0"/>
              <a:t>一种开放共享的</a:t>
            </a:r>
            <a:r>
              <a:rPr lang="en-US" altLang="zh-CN" b="1" dirty="0">
                <a:solidFill>
                  <a:schemeClr val="bg1"/>
                </a:solidFill>
                <a:latin typeface="微软雅黑" pitchFamily="34" charset="-122"/>
                <a:ea typeface="微软雅黑" pitchFamily="34" charset="-122"/>
              </a:rPr>
              <a:t>IT</a:t>
            </a:r>
            <a:r>
              <a:rPr lang="zh-CN" altLang="en-US" b="1" dirty="0">
                <a:solidFill>
                  <a:schemeClr val="bg1"/>
                </a:solidFill>
                <a:latin typeface="微软雅黑" pitchFamily="34" charset="-122"/>
                <a:ea typeface="微软雅黑" pitchFamily="34" charset="-122"/>
              </a:rPr>
              <a:t>工程教育生态环境，</a:t>
            </a:r>
            <a:endParaRPr lang="en-US" altLang="zh-CN" b="1" dirty="0">
              <a:solidFill>
                <a:schemeClr val="bg1"/>
              </a:solidFill>
              <a:latin typeface="微软雅黑" pitchFamily="34" charset="-122"/>
              <a:ea typeface="微软雅黑" pitchFamily="34" charset="-122"/>
            </a:endParaRPr>
          </a:p>
          <a:p>
            <a:r>
              <a:rPr lang="zh-CN" altLang="en-US" dirty="0"/>
              <a:t>并支持不同场景的职业人才培养活动。</a:t>
            </a:r>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11</a:t>
            </a:fld>
            <a:endParaRPr lang="en-US" altLang="zh-CN"/>
          </a:p>
        </p:txBody>
      </p:sp>
    </p:spTree>
    <p:extLst>
      <p:ext uri="{BB962C8B-B14F-4D97-AF65-F5344CB8AC3E}">
        <p14:creationId xmlns:p14="http://schemas.microsoft.com/office/powerpoint/2010/main" val="3499908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12</a:t>
            </a:fld>
            <a:endParaRPr lang="en-US" altLang="zh-CN" dirty="0"/>
          </a:p>
        </p:txBody>
      </p:sp>
    </p:spTree>
    <p:extLst>
      <p:ext uri="{BB962C8B-B14F-4D97-AF65-F5344CB8AC3E}">
        <p14:creationId xmlns:p14="http://schemas.microsoft.com/office/powerpoint/2010/main" val="1664819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D46AA3-FA0D-4CEF-9121-03BCDA6694F2}" type="slidenum">
              <a:rPr lang="zh-CN" altLang="en-US" smtClean="0"/>
              <a:pPr/>
              <a:t>16</a:t>
            </a:fld>
            <a:endParaRPr lang="en-US" altLang="zh-CN"/>
          </a:p>
        </p:txBody>
      </p:sp>
    </p:spTree>
    <p:extLst>
      <p:ext uri="{BB962C8B-B14F-4D97-AF65-F5344CB8AC3E}">
        <p14:creationId xmlns:p14="http://schemas.microsoft.com/office/powerpoint/2010/main" val="33244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D46AA3-FA0D-4CEF-9121-03BCDA6694F2}" type="slidenum">
              <a:rPr lang="zh-CN" altLang="en-US" smtClean="0"/>
              <a:pPr/>
              <a:t>17</a:t>
            </a:fld>
            <a:endParaRPr lang="en-US" altLang="zh-CN"/>
          </a:p>
        </p:txBody>
      </p:sp>
    </p:spTree>
    <p:extLst>
      <p:ext uri="{BB962C8B-B14F-4D97-AF65-F5344CB8AC3E}">
        <p14:creationId xmlns:p14="http://schemas.microsoft.com/office/powerpoint/2010/main" val="149118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4FE343-7FB4-4A4C-8C91-F0FCD93D1156}" type="slidenum">
              <a:rPr lang="zh-CN" altLang="en-US" smtClean="0"/>
              <a:pPr/>
              <a:t>21</a:t>
            </a:fld>
            <a:endParaRPr lang="zh-CN" altLang="en-US"/>
          </a:p>
        </p:txBody>
      </p:sp>
    </p:spTree>
    <p:extLst>
      <p:ext uri="{BB962C8B-B14F-4D97-AF65-F5344CB8AC3E}">
        <p14:creationId xmlns:p14="http://schemas.microsoft.com/office/powerpoint/2010/main" val="3265282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24</a:t>
            </a:fld>
            <a:endParaRPr lang="en-US" altLang="zh-CN"/>
          </a:p>
        </p:txBody>
      </p:sp>
    </p:spTree>
    <p:extLst>
      <p:ext uri="{BB962C8B-B14F-4D97-AF65-F5344CB8AC3E}">
        <p14:creationId xmlns:p14="http://schemas.microsoft.com/office/powerpoint/2010/main" val="3046330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在实践体系方面，平台不仅支持超过</a:t>
            </a:r>
            <a:r>
              <a:rPr lang="en-US" altLang="zh-CN" dirty="0"/>
              <a:t>3000</a:t>
            </a:r>
            <a:r>
              <a:rPr lang="zh-CN" altLang="en-US" dirty="0"/>
              <a:t>种覆盖主流</a:t>
            </a:r>
            <a:r>
              <a:rPr lang="en-US" altLang="zh-CN" dirty="0"/>
              <a:t>IT</a:t>
            </a:r>
            <a:r>
              <a:rPr lang="zh-CN" altLang="en-US" dirty="0"/>
              <a:t>技术和编程语言的实训项目，</a:t>
            </a:r>
            <a:endParaRPr lang="en-US" altLang="zh-CN"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25</a:t>
            </a:fld>
            <a:endParaRPr lang="en-US" altLang="zh-CN"/>
          </a:p>
        </p:txBody>
      </p:sp>
    </p:spTree>
    <p:extLst>
      <p:ext uri="{BB962C8B-B14F-4D97-AF65-F5344CB8AC3E}">
        <p14:creationId xmlns:p14="http://schemas.microsoft.com/office/powerpoint/2010/main" val="161614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26</a:t>
            </a:fld>
            <a:endParaRPr lang="en-US" altLang="zh-CN"/>
          </a:p>
        </p:txBody>
      </p:sp>
    </p:spTree>
    <p:extLst>
      <p:ext uri="{BB962C8B-B14F-4D97-AF65-F5344CB8AC3E}">
        <p14:creationId xmlns:p14="http://schemas.microsoft.com/office/powerpoint/2010/main" val="4140130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27</a:t>
            </a:fld>
            <a:endParaRPr lang="en-US" altLang="zh-CN"/>
          </a:p>
        </p:txBody>
      </p:sp>
    </p:spTree>
    <p:extLst>
      <p:ext uri="{BB962C8B-B14F-4D97-AF65-F5344CB8AC3E}">
        <p14:creationId xmlns:p14="http://schemas.microsoft.com/office/powerpoint/2010/main" val="1564666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28</a:t>
            </a:fld>
            <a:endParaRPr lang="en-US" altLang="zh-CN"/>
          </a:p>
        </p:txBody>
      </p:sp>
    </p:spTree>
    <p:extLst>
      <p:ext uri="{BB962C8B-B14F-4D97-AF65-F5344CB8AC3E}">
        <p14:creationId xmlns:p14="http://schemas.microsoft.com/office/powerpoint/2010/main" val="1060591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9275" y="652463"/>
            <a:ext cx="5784850" cy="3254375"/>
          </a:xfrm>
        </p:spPr>
      </p:sp>
      <p:sp>
        <p:nvSpPr>
          <p:cNvPr id="3" name="备注占位符 2"/>
          <p:cNvSpPr>
            <a:spLocks noGrp="1"/>
          </p:cNvSpPr>
          <p:nvPr>
            <p:ph type="body" idx="1"/>
          </p:nvPr>
        </p:nvSpPr>
        <p:spPr/>
        <p:txBody>
          <a:bodyPr/>
          <a:lstStyle/>
          <a:p>
            <a:r>
              <a:rPr lang="zh-CN" altLang="en-US" dirty="0" smtClean="0"/>
              <a:t>首先，我想汇报一下我们是带着什么问题、怀着什么愿景来做这件事的</a:t>
            </a:r>
            <a:r>
              <a:rPr lang="en-US" altLang="zh-CN" dirty="0" smtClean="0">
                <a:sym typeface="Wingdings" panose="05000000000000000000" pitchFamily="2" charset="2"/>
              </a:rPr>
              <a:t></a:t>
            </a:r>
            <a:endParaRPr lang="zh-CN" altLang="en-US"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2</a:t>
            </a:fld>
            <a:endParaRPr lang="en-US" altLang="zh-CN" dirty="0"/>
          </a:p>
        </p:txBody>
      </p:sp>
    </p:spTree>
    <p:extLst>
      <p:ext uri="{BB962C8B-B14F-4D97-AF65-F5344CB8AC3E}">
        <p14:creationId xmlns:p14="http://schemas.microsoft.com/office/powerpoint/2010/main" val="1316058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gn="just"/>
            <a:r>
              <a:rPr lang="zh-CN" altLang="en-US" sz="1900" dirty="0"/>
              <a:t>多样性：存在大量不同利益相关者，主体是生产者</a:t>
            </a:r>
            <a:r>
              <a:rPr lang="en-US" altLang="zh-CN" sz="1900" dirty="0"/>
              <a:t>(</a:t>
            </a:r>
            <a:r>
              <a:rPr lang="zh-CN" altLang="en-US" sz="1900" dirty="0"/>
              <a:t>厂商、开发者</a:t>
            </a:r>
            <a:r>
              <a:rPr lang="en-US" altLang="zh-CN" sz="1900" dirty="0"/>
              <a:t>)</a:t>
            </a:r>
            <a:r>
              <a:rPr lang="zh-CN" altLang="en-US" sz="1900" dirty="0"/>
              <a:t>和消费者</a:t>
            </a:r>
            <a:endParaRPr lang="en-US" altLang="zh-CN" sz="1900" dirty="0"/>
          </a:p>
          <a:p>
            <a:pPr lvl="1" algn="just"/>
            <a:r>
              <a:rPr lang="zh-CN" altLang="en-US" sz="1900" dirty="0"/>
              <a:t>自活性：消费和生产具有可持续商业模式</a:t>
            </a:r>
          </a:p>
          <a:p>
            <a:endParaRPr lang="en-US" altLang="zh-CN" dirty="0" smtClean="0"/>
          </a:p>
          <a:p>
            <a:r>
              <a:rPr lang="zh-CN" altLang="en-US" dirty="0" smtClean="0"/>
              <a:t>核心的问题是商业模式！就是这些利益相关者，是否有动力持续参与这个生态！</a:t>
            </a:r>
            <a:endParaRPr lang="en-US" altLang="zh-CN" dirty="0" smtClean="0"/>
          </a:p>
          <a:p>
            <a:r>
              <a:rPr lang="zh-CN" altLang="en-US" dirty="0" smtClean="0"/>
              <a:t>挑战在于：不仅要解决技术问题，还要解决人的动力问题！说的直白一点，这个必须是一个赚钱的生态。</a:t>
            </a:r>
            <a:endParaRPr lang="en-US" altLang="zh-CN" dirty="0" smtClean="0"/>
          </a:p>
          <a:p>
            <a:r>
              <a:rPr lang="en-US" altLang="zh-CN" dirty="0" smtClean="0"/>
              <a:t>----</a:t>
            </a:r>
          </a:p>
          <a:p>
            <a:endParaRPr lang="en-US" altLang="zh-CN" dirty="0" smtClean="0"/>
          </a:p>
          <a:p>
            <a:r>
              <a:rPr lang="zh-CN" altLang="en-US" dirty="0" smtClean="0"/>
              <a:t>在管理科学中，创新生态系统一般被认为是围绕技术创新和技术商业化而形成的一种组织间的广泛联系</a:t>
            </a:r>
            <a:r>
              <a:rPr lang="en-US" altLang="zh-CN" dirty="0" smtClean="0"/>
              <a:t>[11]</a:t>
            </a:r>
            <a:r>
              <a:rPr lang="zh-CN" altLang="en-US" dirty="0" smtClean="0"/>
              <a:t>，是一种涵盖技术创新到商业化应用整个过程的组织间关系网络</a:t>
            </a:r>
            <a:r>
              <a:rPr lang="en-US" altLang="zh-CN" dirty="0" smtClean="0"/>
              <a:t>[28]</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3</a:t>
            </a:fld>
            <a:endParaRPr lang="en-US" altLang="zh-CN"/>
          </a:p>
        </p:txBody>
      </p:sp>
    </p:spTree>
    <p:extLst>
      <p:ext uri="{BB962C8B-B14F-4D97-AF65-F5344CB8AC3E}">
        <p14:creationId xmlns:p14="http://schemas.microsoft.com/office/powerpoint/2010/main" val="3006097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开发商满意</a:t>
            </a:r>
            <a:endParaRPr lang="zh-CN" altLang="en-US"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4</a:t>
            </a:fld>
            <a:endParaRPr lang="en-US" altLang="zh-CN"/>
          </a:p>
        </p:txBody>
      </p:sp>
    </p:spTree>
    <p:extLst>
      <p:ext uri="{BB962C8B-B14F-4D97-AF65-F5344CB8AC3E}">
        <p14:creationId xmlns:p14="http://schemas.microsoft.com/office/powerpoint/2010/main" val="8864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5</a:t>
            </a:fld>
            <a:endParaRPr lang="en-US" altLang="zh-CN" dirty="0"/>
          </a:p>
        </p:txBody>
      </p:sp>
    </p:spTree>
    <p:extLst>
      <p:ext uri="{BB962C8B-B14F-4D97-AF65-F5344CB8AC3E}">
        <p14:creationId xmlns:p14="http://schemas.microsoft.com/office/powerpoint/2010/main" val="101507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6</a:t>
            </a:fld>
            <a:endParaRPr lang="en-US" altLang="zh-CN"/>
          </a:p>
        </p:txBody>
      </p:sp>
    </p:spTree>
    <p:extLst>
      <p:ext uri="{BB962C8B-B14F-4D97-AF65-F5344CB8AC3E}">
        <p14:creationId xmlns:p14="http://schemas.microsoft.com/office/powerpoint/2010/main" val="2659140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49275" y="652463"/>
            <a:ext cx="5784850" cy="3254375"/>
          </a:xfrm>
        </p:spPr>
      </p:sp>
      <p:sp>
        <p:nvSpPr>
          <p:cNvPr id="3" name="备注占位符 2"/>
          <p:cNvSpPr>
            <a:spLocks noGrp="1"/>
          </p:cNvSpPr>
          <p:nvPr>
            <p:ph type="body" idx="1"/>
          </p:nvPr>
        </p:nvSpPr>
        <p:spPr/>
        <p:txBody>
          <a:bodyPr/>
          <a:lstStyle/>
          <a:p>
            <a:r>
              <a:rPr lang="zh-CN" altLang="en-US" dirty="0" smtClean="0"/>
              <a:t>那么，我们的平台是不是能够实现这个愿景，解决刚才提到的四个环节的面临的挑战呢？</a:t>
            </a:r>
            <a:endParaRPr lang="zh-CN" altLang="en-US"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7</a:t>
            </a:fld>
            <a:endParaRPr lang="en-US" altLang="zh-CN" dirty="0"/>
          </a:p>
        </p:txBody>
      </p:sp>
    </p:spTree>
    <p:extLst>
      <p:ext uri="{BB962C8B-B14F-4D97-AF65-F5344CB8AC3E}">
        <p14:creationId xmlns:p14="http://schemas.microsoft.com/office/powerpoint/2010/main" val="164553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群体化方法的基本出发点是：连接生态中的不同利益相关者，通过提高生态运行效能和运营成本，实现个体利益的最大化</a:t>
            </a:r>
          </a:p>
        </p:txBody>
      </p:sp>
      <p:sp>
        <p:nvSpPr>
          <p:cNvPr id="4" name="灯片编号占位符 3"/>
          <p:cNvSpPr>
            <a:spLocks noGrp="1"/>
          </p:cNvSpPr>
          <p:nvPr>
            <p:ph type="sldNum" sz="quarter" idx="10"/>
          </p:nvPr>
        </p:nvSpPr>
        <p:spPr/>
        <p:txBody>
          <a:bodyPr/>
          <a:lstStyle/>
          <a:p>
            <a:fld id="{A6D46AA3-FA0D-4CEF-9121-03BCDA6694F2}" type="slidenum">
              <a:rPr lang="zh-CN" altLang="en-US" smtClean="0"/>
              <a:pPr/>
              <a:t>8</a:t>
            </a:fld>
            <a:endParaRPr lang="en-US" altLang="zh-CN"/>
          </a:p>
        </p:txBody>
      </p:sp>
    </p:spTree>
    <p:extLst>
      <p:ext uri="{BB962C8B-B14F-4D97-AF65-F5344CB8AC3E}">
        <p14:creationId xmlns:p14="http://schemas.microsoft.com/office/powerpoint/2010/main" val="293143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FE343-7FB4-4A4C-8C91-F0FCD93D1156}" type="slidenum">
              <a:rPr lang="zh-CN" altLang="en-US" smtClean="0"/>
              <a:pPr/>
              <a:t>10</a:t>
            </a:fld>
            <a:endParaRPr lang="zh-CN" altLang="en-US"/>
          </a:p>
        </p:txBody>
      </p:sp>
    </p:spTree>
    <p:extLst>
      <p:ext uri="{BB962C8B-B14F-4D97-AF65-F5344CB8AC3E}">
        <p14:creationId xmlns:p14="http://schemas.microsoft.com/office/powerpoint/2010/main" val="390561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5" name="Rectangle 3"/>
          <p:cNvSpPr>
            <a:spLocks noGrp="1" noChangeArrowheads="1"/>
          </p:cNvSpPr>
          <p:nvPr>
            <p:ph type="ctrTitle"/>
          </p:nvPr>
        </p:nvSpPr>
        <p:spPr>
          <a:xfrm>
            <a:off x="914400" y="2130426"/>
            <a:ext cx="10363200" cy="1470025"/>
          </a:xfrm>
        </p:spPr>
        <p:txBody>
          <a:bodyPr/>
          <a:lstStyle>
            <a:lvl1pPr>
              <a:defRPr/>
            </a:lvl1pPr>
          </a:lstStyle>
          <a:p>
            <a:r>
              <a:rPr lang="zh-CN" altLang="en-US"/>
              <a:t>单击此处编辑母版标题样式</a:t>
            </a:r>
          </a:p>
        </p:txBody>
      </p:sp>
      <p:sp>
        <p:nvSpPr>
          <p:cNvPr id="3076" name="Rectangle 4"/>
          <p:cNvSpPr>
            <a:spLocks noGrp="1" noChangeArrowheads="1"/>
          </p:cNvSpPr>
          <p:nvPr>
            <p:ph type="subTitle" idx="1"/>
          </p:nvPr>
        </p:nvSpPr>
        <p:spPr>
          <a:xfrm>
            <a:off x="1828800" y="3886200"/>
            <a:ext cx="8534400" cy="1752600"/>
          </a:xfrm>
        </p:spPr>
        <p:txBody>
          <a:bodyPr/>
          <a:lstStyle>
            <a:lvl1pPr marL="0" indent="0" algn="ctr">
              <a:buFontTx/>
              <a:buNone/>
              <a:defRPr>
                <a:solidFill>
                  <a:schemeClr val="bg1"/>
                </a:solidFill>
              </a:defRPr>
            </a:lvl1pPr>
          </a:lstStyle>
          <a:p>
            <a:r>
              <a:rPr lang="zh-CN" altLang="en-US"/>
              <a:t>单击此处编辑母版副标题样式</a:t>
            </a:r>
          </a:p>
        </p:txBody>
      </p:sp>
      <p:sp>
        <p:nvSpPr>
          <p:cNvPr id="3077" name="Rectangle 5"/>
          <p:cNvSpPr>
            <a:spLocks noGrp="1" noChangeArrowheads="1"/>
          </p:cNvSpPr>
          <p:nvPr>
            <p:ph type="dt" sz="half" idx="2"/>
          </p:nvPr>
        </p:nvSpPr>
        <p:spPr>
          <a:xfrm>
            <a:off x="609600" y="6245225"/>
            <a:ext cx="2844800" cy="476251"/>
          </a:xfrm>
          <a:prstGeom prst="rect">
            <a:avLst/>
          </a:prstGeom>
        </p:spPr>
        <p:txBody>
          <a:bodyPr/>
          <a:lstStyle>
            <a:lvl1pPr>
              <a:defRPr sz="1867">
                <a:solidFill>
                  <a:schemeClr val="bg1"/>
                </a:solidFill>
              </a:defRPr>
            </a:lvl1pPr>
          </a:lstStyle>
          <a:p>
            <a:endParaRPr lang="en-US" altLang="zh-CN"/>
          </a:p>
        </p:txBody>
      </p:sp>
      <p:sp>
        <p:nvSpPr>
          <p:cNvPr id="3078" name="Rectangle 6"/>
          <p:cNvSpPr>
            <a:spLocks noGrp="1" noChangeArrowheads="1"/>
          </p:cNvSpPr>
          <p:nvPr>
            <p:ph type="ftr" sz="quarter" idx="3"/>
          </p:nvPr>
        </p:nvSpPr>
        <p:spPr>
          <a:xfrm>
            <a:off x="4165600" y="6245225"/>
            <a:ext cx="3860800" cy="476251"/>
          </a:xfrm>
          <a:prstGeom prst="rect">
            <a:avLst/>
          </a:prstGeom>
        </p:spPr>
        <p:txBody>
          <a:bodyPr/>
          <a:lstStyle>
            <a:lvl1pPr>
              <a:defRPr sz="1867">
                <a:solidFill>
                  <a:schemeClr val="bg1"/>
                </a:solidFill>
              </a:defRPr>
            </a:lvl1pPr>
          </a:lstStyle>
          <a:p>
            <a:endParaRPr lang="en-US" altLang="zh-CN"/>
          </a:p>
        </p:txBody>
      </p:sp>
      <p:sp>
        <p:nvSpPr>
          <p:cNvPr id="3079" name="Rectangle 7"/>
          <p:cNvSpPr>
            <a:spLocks noGrp="1" noChangeArrowheads="1"/>
          </p:cNvSpPr>
          <p:nvPr>
            <p:ph type="sldNum" sz="quarter" idx="4"/>
          </p:nvPr>
        </p:nvSpPr>
        <p:spPr>
          <a:xfrm>
            <a:off x="8737600" y="6245225"/>
            <a:ext cx="2844800" cy="476251"/>
          </a:xfrm>
          <a:prstGeom prst="rect">
            <a:avLst/>
          </a:prstGeom>
        </p:spPr>
        <p:txBody>
          <a:bodyPr/>
          <a:lstStyle>
            <a:lvl1pPr>
              <a:defRPr sz="3200">
                <a:solidFill>
                  <a:schemeClr val="bg1"/>
                </a:solidFill>
              </a:defRPr>
            </a:lvl1pPr>
          </a:lstStyle>
          <a:p>
            <a:fld id="{92BF16BF-D09B-4631-89FB-A242545824F1}"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5361" y="0"/>
            <a:ext cx="9601067" cy="764704"/>
          </a:xfrm>
        </p:spPr>
        <p:txBody>
          <a:bodyPr/>
          <a:lstStyle>
            <a:lvl1pPr algn="l">
              <a:defRPr sz="3600" b="1">
                <a:latin typeface="微软雅黑" pitchFamily="34" charset="-122"/>
                <a:ea typeface="微软雅黑" pitchFamily="34" charset="-122"/>
              </a:defRPr>
            </a:lvl1pPr>
          </a:lstStyle>
          <a:p>
            <a:r>
              <a:rPr lang="en-US" dirty="0"/>
              <a:t>Click to edit Master title style</a:t>
            </a:r>
          </a:p>
        </p:txBody>
      </p:sp>
      <p:sp>
        <p:nvSpPr>
          <p:cNvPr id="3" name="Content Placeholder 2"/>
          <p:cNvSpPr>
            <a:spLocks noGrp="1"/>
          </p:cNvSpPr>
          <p:nvPr>
            <p:ph idx="1"/>
          </p:nvPr>
        </p:nvSpPr>
        <p:spPr>
          <a:xfrm>
            <a:off x="609600" y="1124744"/>
            <a:ext cx="10972800" cy="5199856"/>
          </a:xfrm>
        </p:spPr>
        <p:txBody>
          <a:bodyPr/>
          <a:lstStyle>
            <a:lvl1pPr>
              <a:defRPr>
                <a:latin typeface="Arial" pitchFamily="34" charset="0"/>
                <a:ea typeface="微软雅黑" pitchFamily="34" charset="-122"/>
                <a:cs typeface="Arial" pitchFamily="34" charset="0"/>
              </a:defRPr>
            </a:lvl1pPr>
            <a:lvl2pPr>
              <a:defRPr>
                <a:latin typeface="Arial" pitchFamily="34" charset="0"/>
                <a:ea typeface="微软雅黑" pitchFamily="34" charset="-122"/>
                <a:cs typeface="Arial" pitchFamily="34" charset="0"/>
              </a:defRPr>
            </a:lvl2pPr>
            <a:lvl3pPr>
              <a:defRPr>
                <a:latin typeface="Arial" pitchFamily="34" charset="0"/>
                <a:ea typeface="微软雅黑" pitchFamily="34" charset="-122"/>
                <a:cs typeface="Arial" pitchFamily="34" charset="0"/>
              </a:defRPr>
            </a:lvl3pPr>
            <a:lvl4pPr>
              <a:defRPr>
                <a:latin typeface="Arial" pitchFamily="34" charset="0"/>
                <a:ea typeface="微软雅黑" pitchFamily="34" charset="-122"/>
                <a:cs typeface="Arial" pitchFamily="34" charset="0"/>
              </a:defRPr>
            </a:lvl4pPr>
            <a:lvl5pPr>
              <a:defRPr>
                <a:latin typeface="Arial" pitchFamily="34" charset="0"/>
                <a:ea typeface="微软雅黑" pitchFamily="34" charset="-122"/>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矩形 3"/>
          <p:cNvSpPr/>
          <p:nvPr userDrawn="1"/>
        </p:nvSpPr>
        <p:spPr>
          <a:xfrm>
            <a:off x="10969965" y="6331954"/>
            <a:ext cx="1219200" cy="547125"/>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wrap="none" lIns="48000" rIns="48000" rtlCol="0" anchor="ctr"/>
          <a:lstStyle/>
          <a:p>
            <a:pPr algn="ctr"/>
            <a:r>
              <a:rPr lang="zh-CN" altLang="en-US" sz="1600" b="0">
                <a:solidFill>
                  <a:schemeClr val="bg1">
                    <a:lumMod val="65000"/>
                  </a:schemeClr>
                </a:solidFill>
                <a:latin typeface="微软雅黑" pitchFamily="34" charset="-122"/>
                <a:ea typeface="微软雅黑" pitchFamily="34" charset="-122"/>
              </a:rPr>
              <a:t>第 </a:t>
            </a:r>
            <a:fld id="{13705593-74EE-444A-921E-823F5989500F}" type="slidenum">
              <a:rPr lang="zh-CN" altLang="en-US" sz="1600" b="0" smtClean="0">
                <a:solidFill>
                  <a:schemeClr val="bg1">
                    <a:lumMod val="65000"/>
                  </a:schemeClr>
                </a:solidFill>
                <a:latin typeface="微软雅黑" pitchFamily="34" charset="-122"/>
                <a:ea typeface="微软雅黑" pitchFamily="34" charset="-122"/>
              </a:rPr>
              <a:t>‹#›</a:t>
            </a:fld>
            <a:r>
              <a:rPr lang="zh-CN" altLang="en-US" sz="1600" b="0">
                <a:solidFill>
                  <a:schemeClr val="bg1">
                    <a:lumMod val="65000"/>
                  </a:schemeClr>
                </a:solidFill>
                <a:latin typeface="微软雅黑" pitchFamily="34" charset="-122"/>
                <a:ea typeface="微软雅黑" pitchFamily="34" charset="-122"/>
              </a:rPr>
              <a:t> 页</a:t>
            </a:r>
          </a:p>
        </p:txBody>
      </p:sp>
      <p:pic>
        <p:nvPicPr>
          <p:cNvPr id="7" name="Picture 2" descr="C:\Users\jack\Desktop\湖南省技术发明奖-答辩PPT准备\trustie_logo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496600" y="151347"/>
            <a:ext cx="555644" cy="4878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792000"/>
          </a:xfrm>
          <a:prstGeom prst="rect">
            <a:avLst/>
          </a:prstGeom>
          <a:gradFill flip="none" rotWithShape="1">
            <a:gsLst>
              <a:gs pos="0">
                <a:srgbClr val="0066AE"/>
              </a:gs>
              <a:gs pos="100000">
                <a:srgbClr val="0051A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Rectangle 2"/>
          <p:cNvSpPr>
            <a:spLocks noGrp="1" noChangeArrowheads="1"/>
          </p:cNvSpPr>
          <p:nvPr>
            <p:ph type="title"/>
          </p:nvPr>
        </p:nvSpPr>
        <p:spPr bwMode="auto">
          <a:xfrm>
            <a:off x="335361" y="0"/>
            <a:ext cx="10081120" cy="79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a:t>
            </a:r>
          </a:p>
        </p:txBody>
      </p:sp>
      <p:sp>
        <p:nvSpPr>
          <p:cNvPr id="1027" name="Rectangle 3"/>
          <p:cNvSpPr>
            <a:spLocks noGrp="1" noChangeArrowheads="1"/>
          </p:cNvSpPr>
          <p:nvPr>
            <p:ph type="body" idx="1"/>
          </p:nvPr>
        </p:nvSpPr>
        <p:spPr bwMode="auto">
          <a:xfrm>
            <a:off x="609600" y="1600200"/>
            <a:ext cx="10972800" cy="472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p:txStyles>
    <p:titleStyle>
      <a:lvl1pPr algn="l" rtl="0" fontAlgn="base">
        <a:spcBef>
          <a:spcPct val="0"/>
        </a:spcBef>
        <a:spcAft>
          <a:spcPct val="0"/>
        </a:spcAft>
        <a:defRPr sz="3600" b="1">
          <a:solidFill>
            <a:schemeClr val="bg1"/>
          </a:solidFill>
          <a:latin typeface="微软雅黑" pitchFamily="34" charset="-122"/>
          <a:ea typeface="微软雅黑" pitchFamily="34" charset="-122"/>
          <a:cs typeface="+mj-cs"/>
        </a:defRPr>
      </a:lvl1pPr>
      <a:lvl2pPr algn="ctr" rtl="0" fontAlgn="base">
        <a:spcBef>
          <a:spcPct val="0"/>
        </a:spcBef>
        <a:spcAft>
          <a:spcPct val="0"/>
        </a:spcAft>
        <a:defRPr sz="4800">
          <a:solidFill>
            <a:schemeClr val="bg1"/>
          </a:solidFill>
          <a:latin typeface="黑体" pitchFamily="36" charset="-122"/>
          <a:ea typeface="黑体" pitchFamily="36" charset="-122"/>
          <a:cs typeface="黑体" pitchFamily="36" charset="-122"/>
        </a:defRPr>
      </a:lvl2pPr>
      <a:lvl3pPr algn="ctr" rtl="0" fontAlgn="base">
        <a:spcBef>
          <a:spcPct val="0"/>
        </a:spcBef>
        <a:spcAft>
          <a:spcPct val="0"/>
        </a:spcAft>
        <a:defRPr sz="4800">
          <a:solidFill>
            <a:schemeClr val="bg1"/>
          </a:solidFill>
          <a:latin typeface="黑体" pitchFamily="36" charset="-122"/>
          <a:ea typeface="黑体" pitchFamily="36" charset="-122"/>
          <a:cs typeface="黑体" pitchFamily="36" charset="-122"/>
        </a:defRPr>
      </a:lvl3pPr>
      <a:lvl4pPr algn="ctr" rtl="0" fontAlgn="base">
        <a:spcBef>
          <a:spcPct val="0"/>
        </a:spcBef>
        <a:spcAft>
          <a:spcPct val="0"/>
        </a:spcAft>
        <a:defRPr sz="4800">
          <a:solidFill>
            <a:schemeClr val="bg1"/>
          </a:solidFill>
          <a:latin typeface="黑体" pitchFamily="36" charset="-122"/>
          <a:ea typeface="黑体" pitchFamily="36" charset="-122"/>
          <a:cs typeface="黑体" pitchFamily="36" charset="-122"/>
        </a:defRPr>
      </a:lvl4pPr>
      <a:lvl5pPr algn="ctr" rtl="0" fontAlgn="base">
        <a:spcBef>
          <a:spcPct val="0"/>
        </a:spcBef>
        <a:spcAft>
          <a:spcPct val="0"/>
        </a:spcAft>
        <a:defRPr sz="4800">
          <a:solidFill>
            <a:schemeClr val="bg1"/>
          </a:solidFill>
          <a:latin typeface="黑体" pitchFamily="36" charset="-122"/>
          <a:ea typeface="黑体" pitchFamily="36" charset="-122"/>
          <a:cs typeface="黑体" pitchFamily="36" charset="-122"/>
        </a:defRPr>
      </a:lvl5pPr>
      <a:lvl6pPr marL="609585" algn="ctr" rtl="0" fontAlgn="base">
        <a:spcBef>
          <a:spcPct val="0"/>
        </a:spcBef>
        <a:spcAft>
          <a:spcPct val="0"/>
        </a:spcAft>
        <a:defRPr sz="4800">
          <a:solidFill>
            <a:schemeClr val="bg1"/>
          </a:solidFill>
          <a:latin typeface="黑体" pitchFamily="36" charset="-122"/>
          <a:ea typeface="黑体" pitchFamily="36" charset="-122"/>
          <a:cs typeface="黑体" pitchFamily="36" charset="-122"/>
        </a:defRPr>
      </a:lvl6pPr>
      <a:lvl7pPr marL="1219170" algn="ctr" rtl="0" fontAlgn="base">
        <a:spcBef>
          <a:spcPct val="0"/>
        </a:spcBef>
        <a:spcAft>
          <a:spcPct val="0"/>
        </a:spcAft>
        <a:defRPr sz="4800">
          <a:solidFill>
            <a:schemeClr val="bg1"/>
          </a:solidFill>
          <a:latin typeface="黑体" pitchFamily="36" charset="-122"/>
          <a:ea typeface="黑体" pitchFamily="36" charset="-122"/>
          <a:cs typeface="黑体" pitchFamily="36" charset="-122"/>
        </a:defRPr>
      </a:lvl7pPr>
      <a:lvl8pPr marL="1828754" algn="ctr" rtl="0" fontAlgn="base">
        <a:spcBef>
          <a:spcPct val="0"/>
        </a:spcBef>
        <a:spcAft>
          <a:spcPct val="0"/>
        </a:spcAft>
        <a:defRPr sz="4800">
          <a:solidFill>
            <a:schemeClr val="bg1"/>
          </a:solidFill>
          <a:latin typeface="黑体" pitchFamily="36" charset="-122"/>
          <a:ea typeface="黑体" pitchFamily="36" charset="-122"/>
          <a:cs typeface="黑体" pitchFamily="36" charset="-122"/>
        </a:defRPr>
      </a:lvl8pPr>
      <a:lvl9pPr marL="2438339" algn="ctr" rtl="0" fontAlgn="base">
        <a:spcBef>
          <a:spcPct val="0"/>
        </a:spcBef>
        <a:spcAft>
          <a:spcPct val="0"/>
        </a:spcAft>
        <a:defRPr sz="4800">
          <a:solidFill>
            <a:schemeClr val="bg1"/>
          </a:solidFill>
          <a:latin typeface="黑体" pitchFamily="36" charset="-122"/>
          <a:ea typeface="黑体" pitchFamily="36" charset="-122"/>
          <a:cs typeface="黑体" pitchFamily="36" charset="-122"/>
        </a:defRPr>
      </a:lvl9pPr>
    </p:titleStyle>
    <p:bodyStyle>
      <a:lvl1pPr marL="457189" indent="-457189" algn="l" rtl="0" fontAlgn="base">
        <a:spcBef>
          <a:spcPct val="20000"/>
        </a:spcBef>
        <a:spcAft>
          <a:spcPct val="0"/>
        </a:spcAft>
        <a:buClr>
          <a:srgbClr val="003366"/>
        </a:buClr>
        <a:buChar char="•"/>
        <a:defRPr sz="4267">
          <a:solidFill>
            <a:schemeClr val="tx1"/>
          </a:solidFill>
          <a:latin typeface="微软雅黑" pitchFamily="34" charset="-122"/>
          <a:ea typeface="微软雅黑" pitchFamily="34" charset="-122"/>
          <a:cs typeface="+mn-cs"/>
        </a:defRPr>
      </a:lvl1pPr>
      <a:lvl2pPr marL="990575" indent="-380990" algn="l" rtl="0" fontAlgn="base">
        <a:spcBef>
          <a:spcPct val="20000"/>
        </a:spcBef>
        <a:spcAft>
          <a:spcPct val="0"/>
        </a:spcAft>
        <a:buClr>
          <a:srgbClr val="003366"/>
        </a:buClr>
        <a:buChar char="–"/>
        <a:defRPr sz="3733">
          <a:solidFill>
            <a:schemeClr val="tx1"/>
          </a:solidFill>
          <a:latin typeface="微软雅黑" pitchFamily="34" charset="-122"/>
          <a:ea typeface="微软雅黑" pitchFamily="34" charset="-122"/>
          <a:cs typeface="+mn-cs"/>
        </a:defRPr>
      </a:lvl2pPr>
      <a:lvl3pPr marL="1523962" indent="-304792" algn="l" rtl="0" fontAlgn="base">
        <a:spcBef>
          <a:spcPct val="20000"/>
        </a:spcBef>
        <a:spcAft>
          <a:spcPct val="0"/>
        </a:spcAft>
        <a:buClr>
          <a:srgbClr val="003366"/>
        </a:buClr>
        <a:buChar char="•"/>
        <a:defRPr sz="3200">
          <a:solidFill>
            <a:schemeClr val="tx1"/>
          </a:solidFill>
          <a:latin typeface="微软雅黑" pitchFamily="34" charset="-122"/>
          <a:ea typeface="微软雅黑" pitchFamily="34" charset="-122"/>
          <a:cs typeface="+mn-cs"/>
        </a:defRPr>
      </a:lvl3pPr>
      <a:lvl4pPr marL="2133547" indent="-304792" algn="l" rtl="0" fontAlgn="base">
        <a:spcBef>
          <a:spcPct val="20000"/>
        </a:spcBef>
        <a:spcAft>
          <a:spcPct val="0"/>
        </a:spcAft>
        <a:buClr>
          <a:srgbClr val="003366"/>
        </a:buClr>
        <a:buChar char="–"/>
        <a:defRPr sz="2667">
          <a:solidFill>
            <a:schemeClr val="tx1"/>
          </a:solidFill>
          <a:latin typeface="微软雅黑" pitchFamily="34" charset="-122"/>
          <a:ea typeface="微软雅黑" pitchFamily="34" charset="-122"/>
          <a:cs typeface="+mn-cs"/>
        </a:defRPr>
      </a:lvl4pPr>
      <a:lvl5pPr marL="2743131" indent="-304792" algn="l" rtl="0" fontAlgn="base">
        <a:spcBef>
          <a:spcPct val="20000"/>
        </a:spcBef>
        <a:spcAft>
          <a:spcPct val="0"/>
        </a:spcAft>
        <a:buClr>
          <a:srgbClr val="003366"/>
        </a:buClr>
        <a:buChar char="»"/>
        <a:defRPr sz="2667">
          <a:solidFill>
            <a:schemeClr val="tx1"/>
          </a:solidFill>
          <a:latin typeface="微软雅黑" pitchFamily="34" charset="-122"/>
          <a:ea typeface="微软雅黑" pitchFamily="34" charset="-122"/>
          <a:cs typeface="+mn-cs"/>
        </a:defRPr>
      </a:lvl5pPr>
      <a:lvl6pPr marL="3352716" indent="-304792" algn="l" rtl="0" fontAlgn="base">
        <a:spcBef>
          <a:spcPct val="20000"/>
        </a:spcBef>
        <a:spcAft>
          <a:spcPct val="0"/>
        </a:spcAft>
        <a:buClr>
          <a:srgbClr val="003366"/>
        </a:buClr>
        <a:buChar char="»"/>
        <a:defRPr sz="2667">
          <a:solidFill>
            <a:schemeClr val="tx1"/>
          </a:solidFill>
          <a:latin typeface="+mn-lt"/>
          <a:ea typeface="+mn-ea"/>
          <a:cs typeface="+mn-cs"/>
        </a:defRPr>
      </a:lvl6pPr>
      <a:lvl7pPr marL="3962301" indent="-304792" algn="l" rtl="0" fontAlgn="base">
        <a:spcBef>
          <a:spcPct val="20000"/>
        </a:spcBef>
        <a:spcAft>
          <a:spcPct val="0"/>
        </a:spcAft>
        <a:buClr>
          <a:srgbClr val="003366"/>
        </a:buClr>
        <a:buChar char="»"/>
        <a:defRPr sz="2667">
          <a:solidFill>
            <a:schemeClr val="tx1"/>
          </a:solidFill>
          <a:latin typeface="+mn-lt"/>
          <a:ea typeface="+mn-ea"/>
          <a:cs typeface="+mn-cs"/>
        </a:defRPr>
      </a:lvl7pPr>
      <a:lvl8pPr marL="4571886" indent="-304792" algn="l" rtl="0" fontAlgn="base">
        <a:spcBef>
          <a:spcPct val="20000"/>
        </a:spcBef>
        <a:spcAft>
          <a:spcPct val="0"/>
        </a:spcAft>
        <a:buClr>
          <a:srgbClr val="003366"/>
        </a:buClr>
        <a:buChar char="»"/>
        <a:defRPr sz="2667">
          <a:solidFill>
            <a:schemeClr val="tx1"/>
          </a:solidFill>
          <a:latin typeface="+mn-lt"/>
          <a:ea typeface="+mn-ea"/>
          <a:cs typeface="+mn-cs"/>
        </a:defRPr>
      </a:lvl8pPr>
      <a:lvl9pPr marL="5181470" indent="-304792" algn="l" rtl="0" fontAlgn="base">
        <a:spcBef>
          <a:spcPct val="20000"/>
        </a:spcBef>
        <a:spcAft>
          <a:spcPct val="0"/>
        </a:spcAft>
        <a:buClr>
          <a:srgbClr val="003366"/>
        </a:buClr>
        <a:buChar char="»"/>
        <a:defRPr sz="2667">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3.pn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9.jpeg"/><Relationship Id="rId5" Type="http://schemas.openxmlformats.org/officeDocument/2006/relationships/image" Target="../media/image44.png"/><Relationship Id="rId10" Type="http://schemas.openxmlformats.org/officeDocument/2006/relationships/image" Target="../media/image48.jpeg"/><Relationship Id="rId4" Type="http://schemas.microsoft.com/office/2007/relationships/hdphoto" Target="../media/hdphoto1.wdp"/><Relationship Id="rId9" Type="http://schemas.openxmlformats.org/officeDocument/2006/relationships/image" Target="../media/image47.jpe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emf"/><Relationship Id="rId18" Type="http://schemas.openxmlformats.org/officeDocument/2006/relationships/image" Target="../media/image68.png"/><Relationship Id="rId3" Type="http://schemas.openxmlformats.org/officeDocument/2006/relationships/image" Target="../media/image53.emf"/><Relationship Id="rId7" Type="http://schemas.openxmlformats.org/officeDocument/2006/relationships/image" Target="../media/image57.png"/><Relationship Id="rId12" Type="http://schemas.openxmlformats.org/officeDocument/2006/relationships/image" Target="../media/image62.emf"/><Relationship Id="rId17" Type="http://schemas.openxmlformats.org/officeDocument/2006/relationships/image" Target="../media/image67.png"/><Relationship Id="rId2" Type="http://schemas.openxmlformats.org/officeDocument/2006/relationships/notesSlide" Target="../notesSlides/notesSlide11.xml"/><Relationship Id="rId16" Type="http://schemas.openxmlformats.org/officeDocument/2006/relationships/image" Target="../media/image66.png"/><Relationship Id="rId20"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emf"/><Relationship Id="rId5" Type="http://schemas.openxmlformats.org/officeDocument/2006/relationships/image" Target="../media/image55.png"/><Relationship Id="rId15" Type="http://schemas.openxmlformats.org/officeDocument/2006/relationships/image" Target="../media/image65.emf"/><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emf"/><Relationship Id="rId9" Type="http://schemas.openxmlformats.org/officeDocument/2006/relationships/image" Target="../media/image59.png"/><Relationship Id="rId14" Type="http://schemas.openxmlformats.org/officeDocument/2006/relationships/image" Target="../media/image64.emf"/></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jpeg"/></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microsoft.com/office/2007/relationships/hdphoto" Target="../media/hdphoto3.wdp"/><Relationship Id="rId7"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46.jpe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hdphoto" Target="../media/hdphoto3.wdp"/><Relationship Id="rId7" Type="http://schemas.openxmlformats.org/officeDocument/2006/relationships/image" Target="../media/image94.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46.jpeg"/><Relationship Id="rId10" Type="http://schemas.openxmlformats.org/officeDocument/2006/relationships/image" Target="../media/image97.png"/><Relationship Id="rId4" Type="http://schemas.openxmlformats.org/officeDocument/2006/relationships/image" Target="../media/image85.png"/><Relationship Id="rId9"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emf"/><Relationship Id="rId18" Type="http://schemas.openxmlformats.org/officeDocument/2006/relationships/image" Target="../media/image25.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11.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1.png"/><Relationship Id="rId10" Type="http://schemas.openxmlformats.org/officeDocument/2006/relationships/image" Target="../media/image19.png"/><Relationship Id="rId19"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8.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0" y="4221088"/>
            <a:ext cx="12192000" cy="1800200"/>
          </a:xfrm>
          <a:solidFill>
            <a:schemeClr val="bg1"/>
          </a:solidFill>
        </p:spPr>
        <p:txBody>
          <a:bodyPr/>
          <a:lstStyle/>
          <a:p>
            <a:pPr>
              <a:spcBef>
                <a:spcPts val="200"/>
              </a:spcBef>
            </a:pPr>
            <a:r>
              <a:rPr lang="en-US" altLang="zh-CN" sz="3600" dirty="0" smtClean="0">
                <a:solidFill>
                  <a:schemeClr val="tx1"/>
                </a:solidFill>
              </a:rPr>
              <a:t>Trustie</a:t>
            </a:r>
            <a:r>
              <a:rPr lang="zh-CN" altLang="en-US" sz="3600" dirty="0" smtClean="0">
                <a:solidFill>
                  <a:schemeClr val="tx1"/>
                </a:solidFill>
              </a:rPr>
              <a:t>团队 尹刚</a:t>
            </a:r>
            <a:endParaRPr lang="en-US" altLang="zh-CN" sz="3600" dirty="0" smtClean="0">
              <a:solidFill>
                <a:schemeClr val="tx1"/>
              </a:solidFill>
            </a:endParaRPr>
          </a:p>
          <a:p>
            <a:pPr>
              <a:spcBef>
                <a:spcPts val="200"/>
              </a:spcBef>
            </a:pPr>
            <a:r>
              <a:rPr lang="zh-CN" altLang="en-US" sz="3600" dirty="0" smtClean="0">
                <a:solidFill>
                  <a:schemeClr val="tx1"/>
                </a:solidFill>
              </a:rPr>
              <a:t>国防科技大学、绿色计算产业联盟</a:t>
            </a:r>
            <a:endParaRPr lang="en-US" altLang="zh-CN" sz="3600" dirty="0" smtClean="0">
              <a:solidFill>
                <a:schemeClr val="tx1"/>
              </a:solidFill>
            </a:endParaRPr>
          </a:p>
          <a:p>
            <a:pPr>
              <a:spcBef>
                <a:spcPts val="200"/>
              </a:spcBef>
            </a:pPr>
            <a:r>
              <a:rPr lang="en-US" altLang="zh-CN" sz="3600" dirty="0" smtClean="0">
                <a:solidFill>
                  <a:schemeClr val="tx1"/>
                </a:solidFill>
              </a:rPr>
              <a:t>2018</a:t>
            </a:r>
            <a:r>
              <a:rPr lang="zh-CN" altLang="en-US" sz="3600" dirty="0" smtClean="0">
                <a:solidFill>
                  <a:schemeClr val="tx1"/>
                </a:solidFill>
              </a:rPr>
              <a:t>年</a:t>
            </a:r>
            <a:r>
              <a:rPr lang="en-US" altLang="zh-CN" sz="3600" dirty="0" smtClean="0">
                <a:solidFill>
                  <a:schemeClr val="tx1"/>
                </a:solidFill>
              </a:rPr>
              <a:t>11</a:t>
            </a:r>
            <a:r>
              <a:rPr lang="zh-CN" altLang="en-US" sz="3600" dirty="0" smtClean="0">
                <a:solidFill>
                  <a:schemeClr val="tx1"/>
                </a:solidFill>
              </a:rPr>
              <a:t>月</a:t>
            </a:r>
            <a:r>
              <a:rPr lang="en-US" altLang="zh-CN" sz="3600" dirty="0" smtClean="0">
                <a:solidFill>
                  <a:schemeClr val="tx1"/>
                </a:solidFill>
              </a:rPr>
              <a:t>24</a:t>
            </a:r>
            <a:r>
              <a:rPr lang="zh-CN" altLang="en-US" sz="3600" dirty="0" smtClean="0">
                <a:solidFill>
                  <a:schemeClr val="tx1"/>
                </a:solidFill>
              </a:rPr>
              <a:t>日 深圳</a:t>
            </a:r>
            <a:endParaRPr lang="en-US" altLang="zh-CN" sz="2000" dirty="0">
              <a:solidFill>
                <a:srgbClr val="FF6600"/>
              </a:solidFill>
            </a:endParaRPr>
          </a:p>
        </p:txBody>
      </p:sp>
      <p:sp>
        <p:nvSpPr>
          <p:cNvPr id="2" name="标题 1"/>
          <p:cNvSpPr>
            <a:spLocks noGrp="1"/>
          </p:cNvSpPr>
          <p:nvPr>
            <p:ph type="ctrTitle"/>
          </p:nvPr>
        </p:nvSpPr>
        <p:spPr>
          <a:xfrm>
            <a:off x="2" y="1844824"/>
            <a:ext cx="12191999" cy="2136237"/>
          </a:xfrm>
          <a:noFill/>
          <a:ln>
            <a:noFill/>
          </a:ln>
          <a:effectLst/>
        </p:spPr>
        <p:txBody>
          <a:bodyPr/>
          <a:lstStyle/>
          <a:p>
            <a:pPr algn="ctr">
              <a:lnSpc>
                <a:spcPct val="120000"/>
              </a:lnSpc>
              <a:spcBef>
                <a:spcPts val="133"/>
              </a:spcBef>
              <a:spcAft>
                <a:spcPts val="2400"/>
              </a:spcAft>
            </a:pPr>
            <a:r>
              <a:rPr lang="zh-CN" altLang="en-US" sz="7200" kern="1200" dirty="0" smtClean="0">
                <a:solidFill>
                  <a:srgbClr val="C00000"/>
                </a:solidFill>
                <a:latin typeface="Arial Narrow" panose="020B0606020202030204" pitchFamily="34" charset="0"/>
              </a:rPr>
              <a:t>开源技术教学探索</a:t>
            </a:r>
            <a:r>
              <a:rPr lang="zh-CN" altLang="en-US" sz="7200" kern="1200" dirty="0">
                <a:solidFill>
                  <a:srgbClr val="C00000"/>
                </a:solidFill>
                <a:latin typeface="Arial Narrow" panose="020B0606020202030204" pitchFamily="34" charset="0"/>
              </a:rPr>
              <a:t>与</a:t>
            </a:r>
            <a:r>
              <a:rPr lang="zh-CN" altLang="en-US" sz="7200" kern="1200" dirty="0" smtClean="0">
                <a:solidFill>
                  <a:srgbClr val="C00000"/>
                </a:solidFill>
                <a:latin typeface="Arial Narrow" panose="020B0606020202030204" pitchFamily="34" charset="0"/>
              </a:rPr>
              <a:t>实践</a:t>
            </a:r>
            <a:r>
              <a:rPr lang="en-US" altLang="zh-CN" sz="7200" kern="1200" dirty="0" smtClean="0">
                <a:solidFill>
                  <a:srgbClr val="C00000"/>
                </a:solidFill>
                <a:latin typeface="Arial Narrow" panose="020B0606020202030204" pitchFamily="34" charset="0"/>
              </a:rPr>
              <a:t/>
            </a:r>
            <a:br>
              <a:rPr lang="en-US" altLang="zh-CN" sz="7200" kern="1200" dirty="0" smtClean="0">
                <a:solidFill>
                  <a:srgbClr val="C00000"/>
                </a:solidFill>
                <a:latin typeface="Arial Narrow" panose="020B0606020202030204" pitchFamily="34" charset="0"/>
              </a:rPr>
            </a:br>
            <a:r>
              <a:rPr lang="en-US" altLang="zh-CN" sz="4800" b="0" kern="1200" dirty="0" smtClean="0">
                <a:solidFill>
                  <a:srgbClr val="C00000"/>
                </a:solidFill>
                <a:latin typeface="Arial" panose="020B0604020202020204" pitchFamily="34" charset="0"/>
                <a:cs typeface="Arial" panose="020B0604020202020204" pitchFamily="34" charset="0"/>
              </a:rPr>
              <a:t>Trustie Technology</a:t>
            </a:r>
            <a:r>
              <a:rPr lang="en-US" altLang="zh-CN" sz="5400" kern="1200" dirty="0">
                <a:solidFill>
                  <a:srgbClr val="C00000"/>
                </a:solidFill>
              </a:rPr>
              <a:t/>
            </a:r>
            <a:br>
              <a:rPr lang="en-US" altLang="zh-CN" sz="5400" kern="1200" dirty="0">
                <a:solidFill>
                  <a:srgbClr val="C00000"/>
                </a:solidFill>
              </a:rPr>
            </a:br>
            <a:endParaRPr lang="zh-CN" altLang="en-US" sz="3200" b="0" dirty="0">
              <a:solidFill>
                <a:srgbClr val="C00000"/>
              </a:solidFill>
            </a:endParaRPr>
          </a:p>
        </p:txBody>
      </p:sp>
      <p:sp>
        <p:nvSpPr>
          <p:cNvPr id="4" name="标题 1"/>
          <p:cNvSpPr txBox="1">
            <a:spLocks/>
          </p:cNvSpPr>
          <p:nvPr/>
        </p:nvSpPr>
        <p:spPr bwMode="auto">
          <a:xfrm>
            <a:off x="239351" y="2"/>
            <a:ext cx="9889099" cy="790575"/>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ctr" rtl="0" fontAlgn="base">
              <a:spcBef>
                <a:spcPct val="0"/>
              </a:spcBef>
              <a:spcAft>
                <a:spcPct val="0"/>
              </a:spcAft>
              <a:defRPr sz="3600">
                <a:solidFill>
                  <a:schemeClr val="bg1"/>
                </a:solidFill>
                <a:latin typeface="+mj-lt"/>
                <a:ea typeface="+mj-ea"/>
                <a:cs typeface="+mj-cs"/>
              </a:defRPr>
            </a:lvl1pPr>
            <a:lvl2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2pPr>
            <a:lvl3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3pPr>
            <a:lvl4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4pPr>
            <a:lvl5pPr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5pPr>
            <a:lvl6pPr marL="4572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6pPr>
            <a:lvl7pPr marL="9144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7pPr>
            <a:lvl8pPr marL="13716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8pPr>
            <a:lvl9pPr marL="1828800" algn="ctr" rtl="0" fontAlgn="base">
              <a:spcBef>
                <a:spcPct val="0"/>
              </a:spcBef>
              <a:spcAft>
                <a:spcPct val="0"/>
              </a:spcAft>
              <a:defRPr sz="3600">
                <a:solidFill>
                  <a:schemeClr val="bg1"/>
                </a:solidFill>
                <a:latin typeface="黑体" pitchFamily="36" charset="-122"/>
                <a:ea typeface="黑体" pitchFamily="36" charset="-122"/>
                <a:cs typeface="黑体" pitchFamily="36" charset="-122"/>
              </a:defRPr>
            </a:lvl9pPr>
          </a:lstStyle>
          <a:p>
            <a:pPr algn="l"/>
            <a:r>
              <a:rPr lang="en-US" altLang="zh-CN" b="1" dirty="0" err="1" smtClean="0">
                <a:latin typeface="微软雅黑" panose="020B0503020204020204" pitchFamily="34" charset="-122"/>
                <a:ea typeface="微软雅黑" panose="020B0503020204020204" pitchFamily="34" charset="-122"/>
              </a:rPr>
              <a:t>NASAC2018</a:t>
            </a:r>
            <a:r>
              <a:rPr lang="zh-CN" altLang="en-US" b="1" dirty="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云计算与大数据开源社区</a:t>
            </a:r>
            <a:endParaRPr lang="zh-CN" altLang="en-US" b="1" dirty="0">
              <a:latin typeface="微软雅黑" panose="020B0503020204020204" pitchFamily="34" charset="-122"/>
              <a:ea typeface="微软雅黑" panose="020B0503020204020204" pitchFamily="34" charset="-122"/>
            </a:endParaRPr>
          </a:p>
        </p:txBody>
      </p:sp>
      <p:pic>
        <p:nvPicPr>
          <p:cNvPr id="6" name="Picture 2" descr="C:\Users\jack\Desktop\湖南省技术发明奖-答辩PPT准备\trustie_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96600" y="151347"/>
            <a:ext cx="555644" cy="4878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339021775"/>
      </p:ext>
    </p:extLst>
  </p:cSld>
  <p:clrMapOvr>
    <a:masterClrMapping/>
  </p:clrMapOvr>
  <mc:AlternateContent xmlns:mc="http://schemas.openxmlformats.org/markup-compatibility/2006" xmlns:p14="http://schemas.microsoft.com/office/powerpoint/2010/main">
    <mc:Choice Requires="p14">
      <p:transition spd="slow" p14:dur="2000" advTm="2149"/>
    </mc:Choice>
    <mc:Fallback xmlns="">
      <p:transition spd="slow" advTm="214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右箭头 10"/>
          <p:cNvSpPr/>
          <p:nvPr/>
        </p:nvSpPr>
        <p:spPr>
          <a:xfrm>
            <a:off x="5879976" y="3645024"/>
            <a:ext cx="540843" cy="36004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3" name="右箭头 62"/>
          <p:cNvSpPr/>
          <p:nvPr/>
        </p:nvSpPr>
        <p:spPr>
          <a:xfrm rot="10800000">
            <a:off x="5835526" y="4021791"/>
            <a:ext cx="540843" cy="36004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 name="组合 6"/>
          <p:cNvGrpSpPr/>
          <p:nvPr/>
        </p:nvGrpSpPr>
        <p:grpSpPr>
          <a:xfrm>
            <a:off x="1691365" y="2115938"/>
            <a:ext cx="8653979" cy="4375638"/>
            <a:chOff x="306648" y="2324767"/>
            <a:chExt cx="8653979" cy="4375638"/>
          </a:xfrm>
        </p:grpSpPr>
        <p:grpSp>
          <p:nvGrpSpPr>
            <p:cNvPr id="2" name="组合 1"/>
            <p:cNvGrpSpPr/>
            <p:nvPr/>
          </p:nvGrpSpPr>
          <p:grpSpPr>
            <a:xfrm>
              <a:off x="306648" y="2324767"/>
              <a:ext cx="4015917" cy="3196128"/>
              <a:chOff x="306648" y="2324767"/>
              <a:chExt cx="4015917" cy="3196128"/>
            </a:xfrm>
          </p:grpSpPr>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sharpenSoften amount="20000"/>
                        </a14:imgEffect>
                      </a14:imgLayer>
                    </a14:imgProps>
                  </a:ext>
                </a:extLst>
              </a:blip>
              <a:srcRect l="1310" t="2448" r="997" b="1192"/>
              <a:stretch/>
            </p:blipFill>
            <p:spPr>
              <a:xfrm>
                <a:off x="306648" y="2984760"/>
                <a:ext cx="4015917" cy="2536135"/>
              </a:xfrm>
              <a:prstGeom prst="rect">
                <a:avLst/>
              </a:prstGeom>
              <a:ln>
                <a:noFill/>
              </a:ln>
              <a:effectLst>
                <a:outerShdw blurRad="292100" dist="139700" dir="2700000" algn="tl" rotWithShape="0">
                  <a:srgbClr val="333333">
                    <a:alpha val="65000"/>
                  </a:srgbClr>
                </a:outerShdw>
              </a:effectLst>
            </p:spPr>
          </p:pic>
          <p:sp>
            <p:nvSpPr>
              <p:cNvPr id="69" name="圆角矩形 68"/>
              <p:cNvSpPr/>
              <p:nvPr/>
            </p:nvSpPr>
            <p:spPr>
              <a:xfrm>
                <a:off x="1394866" y="2324767"/>
                <a:ext cx="1667809" cy="574272"/>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创作与生产空间</a:t>
                </a:r>
              </a:p>
            </p:txBody>
          </p:sp>
        </p:grpSp>
        <p:grpSp>
          <p:nvGrpSpPr>
            <p:cNvPr id="3" name="组合 2"/>
            <p:cNvGrpSpPr/>
            <p:nvPr/>
          </p:nvGrpSpPr>
          <p:grpSpPr>
            <a:xfrm>
              <a:off x="5121641" y="2325472"/>
              <a:ext cx="3838986" cy="3198397"/>
              <a:chOff x="5121641" y="2325472"/>
              <a:chExt cx="3838986" cy="3198397"/>
            </a:xfrm>
          </p:grpSpPr>
          <p:pic>
            <p:nvPicPr>
              <p:cNvPr id="55" name="图片 54"/>
              <p:cNvPicPr>
                <a:picLocks noChangeAspect="1"/>
              </p:cNvPicPr>
              <p:nvPr/>
            </p:nvPicPr>
            <p:blipFill>
              <a:blip r:embed="rId5">
                <a:extLst>
                  <a:ext uri="{BEBA8EAE-BF5A-486C-A8C5-ECC9F3942E4B}">
                    <a14:imgProps xmlns:a14="http://schemas.microsoft.com/office/drawing/2010/main">
                      <a14:imgLayer r:embed="rId6">
                        <a14:imgEffect>
                          <a14:sharpenSoften amount="20000"/>
                        </a14:imgEffect>
                      </a14:imgLayer>
                    </a14:imgProps>
                  </a:ext>
                </a:extLst>
              </a:blip>
              <a:stretch>
                <a:fillRect/>
              </a:stretch>
            </p:blipFill>
            <p:spPr>
              <a:xfrm>
                <a:off x="5121641" y="2987734"/>
                <a:ext cx="3838986" cy="2536135"/>
              </a:xfrm>
              <a:prstGeom prst="rect">
                <a:avLst/>
              </a:prstGeom>
              <a:ln>
                <a:noFill/>
              </a:ln>
              <a:effectLst>
                <a:outerShdw blurRad="292100" dist="139700" dir="2700000" algn="tl" rotWithShape="0">
                  <a:srgbClr val="333333">
                    <a:alpha val="65000"/>
                  </a:srgbClr>
                </a:outerShdw>
              </a:effectLst>
            </p:spPr>
          </p:pic>
          <p:sp>
            <p:nvSpPr>
              <p:cNvPr id="76" name="圆角矩形 75"/>
              <p:cNvSpPr/>
              <p:nvPr/>
            </p:nvSpPr>
            <p:spPr>
              <a:xfrm>
                <a:off x="6281082" y="2325472"/>
                <a:ext cx="1667809" cy="574272"/>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运行与服务空间</a:t>
                </a:r>
              </a:p>
            </p:txBody>
          </p:sp>
        </p:grpSp>
        <p:grpSp>
          <p:nvGrpSpPr>
            <p:cNvPr id="5" name="组合 4"/>
            <p:cNvGrpSpPr/>
            <p:nvPr/>
          </p:nvGrpSpPr>
          <p:grpSpPr>
            <a:xfrm>
              <a:off x="1170586" y="5157193"/>
              <a:ext cx="2077327" cy="1543212"/>
              <a:chOff x="1170586" y="5157193"/>
              <a:chExt cx="2077327" cy="1543212"/>
            </a:xfrm>
          </p:grpSpPr>
          <p:sp>
            <p:nvSpPr>
              <p:cNvPr id="79" name="右箭头 78"/>
              <p:cNvSpPr/>
              <p:nvPr/>
            </p:nvSpPr>
            <p:spPr>
              <a:xfrm rot="17592586">
                <a:off x="2546528" y="5574303"/>
                <a:ext cx="1031970" cy="370800"/>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0" name="右箭头 79"/>
              <p:cNvSpPr/>
              <p:nvPr/>
            </p:nvSpPr>
            <p:spPr>
              <a:xfrm rot="15087570">
                <a:off x="768985" y="5642499"/>
                <a:ext cx="1174001" cy="370800"/>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1" name="右箭头 80"/>
              <p:cNvSpPr/>
              <p:nvPr/>
            </p:nvSpPr>
            <p:spPr>
              <a:xfrm rot="16200000">
                <a:off x="1727536" y="5470617"/>
                <a:ext cx="997648" cy="370800"/>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pic>
            <p:nvPicPr>
              <p:cNvPr id="78" name="图片 77"/>
              <p:cNvPicPr>
                <a:picLocks noChangeAspect="1"/>
              </p:cNvPicPr>
              <p:nvPr/>
            </p:nvPicPr>
            <p:blipFill rotWithShape="1">
              <a:blip r:embed="rId7" cstate="print">
                <a:extLst>
                  <a:ext uri="{28A0092B-C50C-407E-A947-70E740481C1C}">
                    <a14:useLocalDpi xmlns:a14="http://schemas.microsoft.com/office/drawing/2010/main" val="0"/>
                  </a:ext>
                </a:extLst>
              </a:blip>
              <a:srcRect l="26638" t="6345" b="34594"/>
              <a:stretch/>
            </p:blipFill>
            <p:spPr>
              <a:xfrm>
                <a:off x="1416160" y="6016405"/>
                <a:ext cx="707568" cy="684000"/>
              </a:xfrm>
              <a:prstGeom prst="rect">
                <a:avLst/>
              </a:prstGeom>
              <a:ln>
                <a:noFill/>
              </a:ln>
              <a:effectLst>
                <a:outerShdw blurRad="190500" algn="tl" rotWithShape="0">
                  <a:srgbClr val="000000">
                    <a:alpha val="70000"/>
                  </a:srgbClr>
                </a:outerShdw>
              </a:effectLst>
            </p:spPr>
          </p:pic>
          <p:pic>
            <p:nvPicPr>
              <p:cNvPr id="77" name="图片 76"/>
              <p:cNvPicPr>
                <a:picLocks noChangeAspect="1"/>
              </p:cNvPicPr>
              <p:nvPr/>
            </p:nvPicPr>
            <p:blipFill rotWithShape="1">
              <a:blip r:embed="rId8" cstate="print">
                <a:extLst>
                  <a:ext uri="{28A0092B-C50C-407E-A947-70E740481C1C}">
                    <a14:useLocalDpi xmlns:a14="http://schemas.microsoft.com/office/drawing/2010/main" val="0"/>
                  </a:ext>
                </a:extLst>
              </a:blip>
              <a:srcRect l="14220" r="14570" b="13934"/>
              <a:stretch/>
            </p:blipFill>
            <p:spPr>
              <a:xfrm>
                <a:off x="2267744" y="6016405"/>
                <a:ext cx="711200" cy="684000"/>
              </a:xfrm>
              <a:prstGeom prst="rect">
                <a:avLst/>
              </a:prstGeom>
              <a:ln>
                <a:noFill/>
              </a:ln>
              <a:effectLst>
                <a:outerShdw blurRad="190500" algn="tl" rotWithShape="0">
                  <a:srgbClr val="000000">
                    <a:alpha val="70000"/>
                  </a:srgbClr>
                </a:outerShdw>
              </a:effectLst>
            </p:spPr>
          </p:pic>
        </p:grpSp>
        <p:grpSp>
          <p:nvGrpSpPr>
            <p:cNvPr id="4" name="组合 3"/>
            <p:cNvGrpSpPr/>
            <p:nvPr/>
          </p:nvGrpSpPr>
          <p:grpSpPr>
            <a:xfrm>
              <a:off x="5426953" y="5147538"/>
              <a:ext cx="3295709" cy="1552867"/>
              <a:chOff x="5426953" y="5147538"/>
              <a:chExt cx="3295709" cy="1552867"/>
            </a:xfrm>
          </p:grpSpPr>
          <p:sp>
            <p:nvSpPr>
              <p:cNvPr id="107" name="右箭头 106"/>
              <p:cNvSpPr/>
              <p:nvPr/>
            </p:nvSpPr>
            <p:spPr>
              <a:xfrm rot="14554806">
                <a:off x="5112514" y="5648507"/>
                <a:ext cx="1007303" cy="369867"/>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微软雅黑" panose="020B0503020204020204" pitchFamily="34" charset="-122"/>
                  <a:ea typeface="微软雅黑" panose="020B0503020204020204" pitchFamily="34" charset="-122"/>
                </a:endParaRPr>
              </a:p>
            </p:txBody>
          </p:sp>
          <p:sp>
            <p:nvSpPr>
              <p:cNvPr id="108" name="右箭头 107"/>
              <p:cNvSpPr/>
              <p:nvPr/>
            </p:nvSpPr>
            <p:spPr>
              <a:xfrm rot="15193621">
                <a:off x="5809150" y="5556252"/>
                <a:ext cx="1007303" cy="369867"/>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微软雅黑" panose="020B0503020204020204" pitchFamily="34" charset="-122"/>
                  <a:ea typeface="微软雅黑" panose="020B0503020204020204" pitchFamily="34" charset="-122"/>
                </a:endParaRPr>
              </a:p>
            </p:txBody>
          </p:sp>
          <p:sp>
            <p:nvSpPr>
              <p:cNvPr id="109" name="右箭头 108"/>
              <p:cNvSpPr/>
              <p:nvPr/>
            </p:nvSpPr>
            <p:spPr>
              <a:xfrm rot="16200000">
                <a:off x="6628731" y="5466256"/>
                <a:ext cx="1007303" cy="369867"/>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微软雅黑" panose="020B0503020204020204" pitchFamily="34" charset="-122"/>
                  <a:ea typeface="微软雅黑" panose="020B0503020204020204" pitchFamily="34" charset="-122"/>
                </a:endParaRPr>
              </a:p>
            </p:txBody>
          </p:sp>
          <p:sp>
            <p:nvSpPr>
              <p:cNvPr id="110" name="右箭头 109"/>
              <p:cNvSpPr/>
              <p:nvPr/>
            </p:nvSpPr>
            <p:spPr>
              <a:xfrm rot="17096033">
                <a:off x="7280671" y="5508222"/>
                <a:ext cx="1007303" cy="369867"/>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微软雅黑" panose="020B0503020204020204" pitchFamily="34" charset="-122"/>
                  <a:ea typeface="微软雅黑" panose="020B0503020204020204" pitchFamily="34" charset="-122"/>
                </a:endParaRPr>
              </a:p>
            </p:txBody>
          </p:sp>
          <p:sp>
            <p:nvSpPr>
              <p:cNvPr id="111" name="右箭头 110"/>
              <p:cNvSpPr/>
              <p:nvPr/>
            </p:nvSpPr>
            <p:spPr>
              <a:xfrm rot="17610679">
                <a:off x="8034077" y="5577040"/>
                <a:ext cx="1007303" cy="369867"/>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426953" y="5983643"/>
                <a:ext cx="3249503" cy="716762"/>
                <a:chOff x="5426953" y="5983643"/>
                <a:chExt cx="3249503" cy="716762"/>
              </a:xfrm>
            </p:grpSpPr>
            <p:pic>
              <p:nvPicPr>
                <p:cNvPr id="85" name="Picture 8" descr="http://user.trustie.net/images/avatars/User/12?138219985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63257" y="5986665"/>
                  <a:ext cx="513199" cy="713740"/>
                </a:xfrm>
                <a:prstGeom prst="rect">
                  <a:avLst/>
                </a:prstGeom>
                <a:noFill/>
                <a:ln w="9525">
                  <a:solidFill>
                    <a:schemeClr val="bg1">
                      <a:lumMod val="85000"/>
                    </a:schemeClr>
                  </a:solidFill>
                  <a:miter lim="800000"/>
                  <a:headEnd/>
                  <a:tailEnd/>
                </a:ln>
                <a:effectLst>
                  <a:softEdge rad="31750"/>
                </a:effectLst>
                <a:extLst>
                  <a:ext uri="{909E8E84-426E-40DD-AFC4-6F175D3DCCD1}">
                    <a14:hiddenFill xmlns:a14="http://schemas.microsoft.com/office/drawing/2010/main">
                      <a:solidFill>
                        <a:srgbClr val="FFFFFF"/>
                      </a:solidFill>
                    </a14:hiddenFill>
                  </a:ext>
                </a:extLst>
              </p:spPr>
            </p:pic>
            <p:pic>
              <p:nvPicPr>
                <p:cNvPr id="87" name="Picture 19" descr="http://user.trustie.net/images/avatars/User/282?139463462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01726" y="6006974"/>
                  <a:ext cx="559425" cy="693431"/>
                </a:xfrm>
                <a:prstGeom prst="rect">
                  <a:avLst/>
                </a:prstGeom>
                <a:noFill/>
                <a:ln w="9525">
                  <a:solidFill>
                    <a:schemeClr val="bg1">
                      <a:lumMod val="85000"/>
                    </a:schemeClr>
                  </a:solidFill>
                  <a:miter lim="800000"/>
                  <a:headEnd/>
                  <a:tailEnd/>
                </a:ln>
                <a:effectLst>
                  <a:softEdge rad="31750"/>
                </a:effectLst>
                <a:extLst>
                  <a:ext uri="{909E8E84-426E-40DD-AFC4-6F175D3DCCD1}">
                    <a14:hiddenFill xmlns:a14="http://schemas.microsoft.com/office/drawing/2010/main">
                      <a:solidFill>
                        <a:srgbClr val="FFFFFF"/>
                      </a:solidFill>
                    </a14:hiddenFill>
                  </a:ext>
                </a:extLst>
              </p:spPr>
            </p:pic>
            <p:pic>
              <p:nvPicPr>
                <p:cNvPr id="90" name="Picture 29" descr="http://user.trustie.net/images/avatars/User/636?139566972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33775" y="5983646"/>
                  <a:ext cx="541931" cy="716759"/>
                </a:xfrm>
                <a:prstGeom prst="rect">
                  <a:avLst/>
                </a:prstGeom>
                <a:noFill/>
                <a:ln w="9525">
                  <a:solidFill>
                    <a:schemeClr val="bg1">
                      <a:lumMod val="85000"/>
                    </a:schemeClr>
                  </a:solidFill>
                  <a:miter lim="800000"/>
                  <a:headEnd/>
                  <a:tailEnd/>
                </a:ln>
                <a:effectLst>
                  <a:softEdge rad="31750"/>
                </a:effectLst>
                <a:extLst>
                  <a:ext uri="{909E8E84-426E-40DD-AFC4-6F175D3DCCD1}">
                    <a14:hiddenFill xmlns:a14="http://schemas.microsoft.com/office/drawing/2010/main">
                      <a:solidFill>
                        <a:srgbClr val="FFFFFF"/>
                      </a:solidFill>
                    </a14:hiddenFill>
                  </a:ext>
                </a:extLst>
              </p:spPr>
            </p:pic>
            <p:pic>
              <p:nvPicPr>
                <p:cNvPr id="92" name="Picture 33" descr="http://user.trustie.net/images/avatars/User/37?138216898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26953" y="5983643"/>
                  <a:ext cx="580803" cy="716762"/>
                </a:xfrm>
                <a:prstGeom prst="rect">
                  <a:avLst/>
                </a:prstGeom>
                <a:noFill/>
                <a:ln w="9525">
                  <a:solidFill>
                    <a:schemeClr val="bg1">
                      <a:lumMod val="85000"/>
                    </a:schemeClr>
                  </a:solidFill>
                  <a:miter lim="800000"/>
                  <a:headEnd/>
                  <a:tailEnd/>
                </a:ln>
                <a:effectLst>
                  <a:softEdge rad="31750"/>
                </a:effectLst>
                <a:extLst>
                  <a:ext uri="{909E8E84-426E-40DD-AFC4-6F175D3DCCD1}">
                    <a14:hiddenFill xmlns:a14="http://schemas.microsoft.com/office/drawing/2010/main">
                      <a:solidFill>
                        <a:srgbClr val="FFFFFF"/>
                      </a:solidFill>
                    </a14:hiddenFill>
                  </a:ext>
                </a:extLst>
              </p:spPr>
            </p:pic>
            <p:pic>
              <p:nvPicPr>
                <p:cNvPr id="93" name="Picture 35" descr="http://user.trustie.net/images/avatars/User/6?138623099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87171" y="6006974"/>
                  <a:ext cx="550067" cy="693431"/>
                </a:xfrm>
                <a:prstGeom prst="rect">
                  <a:avLst/>
                </a:prstGeom>
                <a:noFill/>
                <a:ln w="9525">
                  <a:solidFill>
                    <a:schemeClr val="bg1">
                      <a:lumMod val="85000"/>
                    </a:schemeClr>
                  </a:solidFill>
                  <a:miter lim="800000"/>
                  <a:headEnd/>
                  <a:tailEnd/>
                </a:ln>
                <a:effectLst>
                  <a:softEdge rad="31750"/>
                </a:effectLst>
                <a:extLst>
                  <a:ext uri="{909E8E84-426E-40DD-AFC4-6F175D3DCCD1}">
                    <a14:hiddenFill xmlns:a14="http://schemas.microsoft.com/office/drawing/2010/main">
                      <a:solidFill>
                        <a:srgbClr val="FFFFFF"/>
                      </a:solidFill>
                    </a14:hiddenFill>
                  </a:ext>
                </a:extLst>
              </p:spPr>
            </p:pic>
          </p:grpSp>
        </p:grpSp>
      </p:grpSp>
      <p:sp>
        <p:nvSpPr>
          <p:cNvPr id="62" name="标题 1">
            <a:extLst>
              <a:ext uri="{FF2B5EF4-FFF2-40B4-BE49-F238E27FC236}">
                <a16:creationId xmlns:a16="http://schemas.microsoft.com/office/drawing/2014/main" xmlns="" id="{943872C2-0914-42A9-9BE8-2A5D0AF0639F}"/>
              </a:ext>
            </a:extLst>
          </p:cNvPr>
          <p:cNvSpPr>
            <a:spLocks noGrp="1"/>
          </p:cNvSpPr>
          <p:nvPr>
            <p:ph type="title"/>
          </p:nvPr>
        </p:nvSpPr>
        <p:spPr>
          <a:xfrm>
            <a:off x="335360" y="10886"/>
            <a:ext cx="11261857" cy="792000"/>
          </a:xfrm>
        </p:spPr>
        <p:txBody>
          <a:bodyPr/>
          <a:lstStyle/>
          <a:p>
            <a:r>
              <a:rPr lang="zh-CN" altLang="en-US" dirty="0"/>
              <a:t>持续使用持续改进</a:t>
            </a:r>
          </a:p>
        </p:txBody>
      </p:sp>
      <p:grpSp>
        <p:nvGrpSpPr>
          <p:cNvPr id="9" name="组合 8"/>
          <p:cNvGrpSpPr/>
          <p:nvPr/>
        </p:nvGrpSpPr>
        <p:grpSpPr>
          <a:xfrm rot="16200000">
            <a:off x="5865752" y="848189"/>
            <a:ext cx="481209" cy="2418308"/>
            <a:chOff x="8237206" y="2703250"/>
            <a:chExt cx="962199" cy="1944773"/>
          </a:xfrm>
        </p:grpSpPr>
        <p:sp>
          <p:nvSpPr>
            <p:cNvPr id="31" name="上箭头 30"/>
            <p:cNvSpPr/>
            <p:nvPr/>
          </p:nvSpPr>
          <p:spPr>
            <a:xfrm rot="1532893">
              <a:off x="8282588" y="3863533"/>
              <a:ext cx="916817" cy="784490"/>
            </a:xfrm>
            <a:prstGeom prst="upArrow">
              <a:avLst/>
            </a:prstGeom>
            <a:solidFill>
              <a:srgbClr val="C00000"/>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endParaRPr lang="zh-CN" altLang="en-US" sz="1200" dirty="0">
                <a:solidFill>
                  <a:srgbClr val="002060"/>
                </a:solidFill>
                <a:latin typeface="微软雅黑" pitchFamily="34" charset="-122"/>
                <a:ea typeface="微软雅黑" pitchFamily="34" charset="-122"/>
              </a:endParaRPr>
            </a:p>
          </p:txBody>
        </p:sp>
        <p:sp>
          <p:nvSpPr>
            <p:cNvPr id="32" name="上箭头 31"/>
            <p:cNvSpPr/>
            <p:nvPr/>
          </p:nvSpPr>
          <p:spPr>
            <a:xfrm rot="9102101">
              <a:off x="8237206" y="2703250"/>
              <a:ext cx="916818" cy="797851"/>
            </a:xfrm>
            <a:prstGeom prst="upArrow">
              <a:avLst/>
            </a:prstGeom>
            <a:solidFill>
              <a:srgbClr val="C00000"/>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endParaRPr lang="zh-CN" altLang="en-US" sz="1200" dirty="0">
                <a:solidFill>
                  <a:srgbClr val="002060"/>
                </a:solidFill>
                <a:latin typeface="微软雅黑" pitchFamily="34" charset="-122"/>
                <a:ea typeface="微软雅黑" pitchFamily="34" charset="-122"/>
              </a:endParaRPr>
            </a:p>
          </p:txBody>
        </p:sp>
      </p:grpSp>
      <p:sp>
        <p:nvSpPr>
          <p:cNvPr id="10" name="矩形 9"/>
          <p:cNvSpPr/>
          <p:nvPr/>
        </p:nvSpPr>
        <p:spPr>
          <a:xfrm>
            <a:off x="4513405" y="923777"/>
            <a:ext cx="3262433" cy="707886"/>
          </a:xfrm>
          <a:prstGeom prst="rect">
            <a:avLst/>
          </a:prstGeom>
        </p:spPr>
        <p:txBody>
          <a:bodyPr wrap="none">
            <a:spAutoFit/>
          </a:bodyPr>
          <a:lstStyle/>
          <a:p>
            <a:pPr algn="ctr"/>
            <a:r>
              <a:rPr lang="zh-CN" altLang="en-US" sz="4000" b="1" dirty="0">
                <a:solidFill>
                  <a:srgbClr val="C00000"/>
                </a:solidFill>
                <a:latin typeface="微软雅黑" panose="020B0503020204020204" pitchFamily="34" charset="-122"/>
                <a:ea typeface="微软雅黑" panose="020B0503020204020204" pitchFamily="34" charset="-122"/>
              </a:rPr>
              <a:t>开源实训项目</a:t>
            </a:r>
          </a:p>
        </p:txBody>
      </p:sp>
    </p:spTree>
    <p:extLst>
      <p:ext uri="{BB962C8B-B14F-4D97-AF65-F5344CB8AC3E}">
        <p14:creationId xmlns:p14="http://schemas.microsoft.com/office/powerpoint/2010/main" val="355564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925123" y="3387124"/>
            <a:ext cx="2793958" cy="2418140"/>
            <a:chOff x="4925123" y="3428480"/>
            <a:chExt cx="2793958" cy="2418140"/>
          </a:xfrm>
        </p:grpSpPr>
        <p:sp>
          <p:nvSpPr>
            <p:cNvPr id="49" name="圆角矩形 48"/>
            <p:cNvSpPr/>
            <p:nvPr/>
          </p:nvSpPr>
          <p:spPr>
            <a:xfrm>
              <a:off x="4925123" y="3852470"/>
              <a:ext cx="2793958" cy="1994150"/>
            </a:xfrm>
            <a:prstGeom prst="roundRect">
              <a:avLst>
                <a:gd name="adj" fmla="val 11030"/>
              </a:avLst>
            </a:prstGeom>
            <a:solidFill>
              <a:srgbClr val="00B050"/>
            </a:solidFill>
          </p:spPr>
          <p:style>
            <a:lnRef idx="1">
              <a:schemeClr val="dk1"/>
            </a:lnRef>
            <a:fillRef idx="2">
              <a:schemeClr val="dk1"/>
            </a:fillRef>
            <a:effectRef idx="1">
              <a:schemeClr val="dk1"/>
            </a:effectRef>
            <a:fontRef idx="minor">
              <a:schemeClr val="dk1"/>
            </a:fontRef>
          </p:style>
          <p:txBody>
            <a:bodyPr rtlCol="0" anchor="b" anchorCtr="0"/>
            <a:lstStyle/>
            <a:p>
              <a:pPr algn="ctr"/>
              <a:r>
                <a:rPr lang="zh-CN" altLang="en-US" sz="2000" b="1" dirty="0">
                  <a:solidFill>
                    <a:schemeClr val="bg1"/>
                  </a:solidFill>
                  <a:latin typeface="微软雅黑" panose="020B0503020204020204" pitchFamily="34" charset="-122"/>
                  <a:ea typeface="微软雅黑" panose="020B0503020204020204" pitchFamily="34" charset="-122"/>
                </a:rPr>
                <a:t>互联网实践教学平台</a:t>
              </a:r>
              <a:r>
                <a:rPr lang="en-US" altLang="zh-CN" sz="2000" b="1" dirty="0">
                  <a:solidFill>
                    <a:schemeClr val="bg1"/>
                  </a:solidFill>
                  <a:latin typeface="微软雅黑" panose="020B0503020204020204" pitchFamily="34" charset="-122"/>
                  <a:ea typeface="微软雅黑" panose="020B0503020204020204" pitchFamily="34" charset="-122"/>
                </a:rPr>
                <a:t>TRUSTIE</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5532140" y="4128280"/>
              <a:ext cx="1564469" cy="806391"/>
            </a:xfrm>
            <a:prstGeom prst="roundRect">
              <a:avLst>
                <a:gd name="adj" fmla="val 12831"/>
              </a:avLst>
            </a:prstGeom>
            <a:solidFill>
              <a:srgbClr val="00B050"/>
            </a:solidFill>
            <a:ln w="38100">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48000" rIns="48000" rtlCol="0" anchor="ctr"/>
            <a:lstStyle/>
            <a:p>
              <a:pPr algn="ctr"/>
              <a:r>
                <a:rPr lang="zh-CN" altLang="en-US" sz="2400" b="1" dirty="0">
                  <a:solidFill>
                    <a:schemeClr val="bg1"/>
                  </a:solidFill>
                  <a:latin typeface="微软雅黑" pitchFamily="34" charset="-122"/>
                  <a:ea typeface="微软雅黑" pitchFamily="34" charset="-122"/>
                </a:rPr>
                <a:t>实训项目</a:t>
              </a:r>
            </a:p>
          </p:txBody>
        </p:sp>
        <p:sp>
          <p:nvSpPr>
            <p:cNvPr id="41" name="右箭头 40"/>
            <p:cNvSpPr/>
            <p:nvPr/>
          </p:nvSpPr>
          <p:spPr>
            <a:xfrm rot="5400000">
              <a:off x="6138107" y="3238387"/>
              <a:ext cx="326700" cy="706885"/>
            </a:xfrm>
            <a:prstGeom prst="rightArrow">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dirty="0">
                <a:solidFill>
                  <a:srgbClr val="002060"/>
                </a:solidFill>
                <a:latin typeface="微软雅黑" pitchFamily="34" charset="-122"/>
                <a:ea typeface="微软雅黑" pitchFamily="34" charset="-122"/>
              </a:endParaRPr>
            </a:p>
          </p:txBody>
        </p:sp>
      </p:grpSp>
      <p:sp>
        <p:nvSpPr>
          <p:cNvPr id="2" name="标题 1"/>
          <p:cNvSpPr>
            <a:spLocks noGrp="1"/>
          </p:cNvSpPr>
          <p:nvPr>
            <p:ph type="title"/>
          </p:nvPr>
        </p:nvSpPr>
        <p:spPr/>
        <p:txBody>
          <a:bodyPr/>
          <a:lstStyle/>
          <a:p>
            <a:r>
              <a:rPr lang="en-US" altLang="zh-CN" dirty="0"/>
              <a:t>TRUSTIE</a:t>
            </a:r>
            <a:r>
              <a:rPr lang="zh-CN" altLang="en-US" dirty="0"/>
              <a:t>实践教学</a:t>
            </a:r>
            <a:r>
              <a:rPr lang="zh-CN" altLang="en-US" dirty="0" smtClean="0"/>
              <a:t>平台</a:t>
            </a:r>
            <a:endParaRPr lang="zh-CN" altLang="en-US" sz="2400" dirty="0">
              <a:solidFill>
                <a:srgbClr val="CDEAFF"/>
              </a:solidFill>
            </a:endParaRPr>
          </a:p>
        </p:txBody>
      </p:sp>
      <p:grpSp>
        <p:nvGrpSpPr>
          <p:cNvPr id="6" name="组合 5"/>
          <p:cNvGrpSpPr/>
          <p:nvPr/>
        </p:nvGrpSpPr>
        <p:grpSpPr>
          <a:xfrm>
            <a:off x="7096609" y="1121581"/>
            <a:ext cx="4904047" cy="4659053"/>
            <a:chOff x="7096609" y="1162937"/>
            <a:chExt cx="4904047" cy="4659053"/>
          </a:xfrm>
        </p:grpSpPr>
        <p:grpSp>
          <p:nvGrpSpPr>
            <p:cNvPr id="30" name="组合 29"/>
            <p:cNvGrpSpPr/>
            <p:nvPr/>
          </p:nvGrpSpPr>
          <p:grpSpPr>
            <a:xfrm>
              <a:off x="8884060" y="1162937"/>
              <a:ext cx="1604428" cy="4659053"/>
              <a:chOff x="7226170" y="793816"/>
              <a:chExt cx="1604428" cy="5440431"/>
            </a:xfrm>
          </p:grpSpPr>
          <p:pic>
            <p:nvPicPr>
              <p:cNvPr id="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976" y="793816"/>
                <a:ext cx="1264606" cy="34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704" y="2743672"/>
                <a:ext cx="1264606" cy="34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椭圆 32"/>
              <p:cNvSpPr/>
              <p:nvPr/>
            </p:nvSpPr>
            <p:spPr>
              <a:xfrm>
                <a:off x="7226170" y="1006539"/>
                <a:ext cx="802214" cy="55480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zh-CN" altLang="en-US" sz="1400" b="1" kern="0" dirty="0">
                    <a:solidFill>
                      <a:srgbClr val="FF0000"/>
                    </a:solidFill>
                    <a:latin typeface="微软雅黑" panose="020B0503020204020204" pitchFamily="34" charset="-122"/>
                    <a:ea typeface="微软雅黑" panose="020B0503020204020204" pitchFamily="34" charset="-122"/>
                  </a:rPr>
                  <a:t>项目实践</a:t>
                </a:r>
              </a:p>
            </p:txBody>
          </p:sp>
          <p:sp>
            <p:nvSpPr>
              <p:cNvPr id="34" name="椭圆 33"/>
              <p:cNvSpPr/>
              <p:nvPr/>
            </p:nvSpPr>
            <p:spPr>
              <a:xfrm>
                <a:off x="8018258" y="1973065"/>
                <a:ext cx="802214" cy="55480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zh-CN" altLang="en-US" sz="1400" b="1" kern="0" dirty="0">
                    <a:solidFill>
                      <a:srgbClr val="FF0000"/>
                    </a:solidFill>
                    <a:latin typeface="微软雅黑" panose="020B0503020204020204" pitchFamily="34" charset="-122"/>
                    <a:ea typeface="微软雅黑" panose="020B0503020204020204" pitchFamily="34" charset="-122"/>
                  </a:rPr>
                  <a:t>项目实践</a:t>
                </a:r>
              </a:p>
            </p:txBody>
          </p:sp>
          <p:sp>
            <p:nvSpPr>
              <p:cNvPr id="35" name="椭圆 34"/>
              <p:cNvSpPr/>
              <p:nvPr/>
            </p:nvSpPr>
            <p:spPr>
              <a:xfrm>
                <a:off x="7226170" y="2619496"/>
                <a:ext cx="802214" cy="55480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zh-CN" altLang="en-US" sz="1400" b="1" kern="0" dirty="0">
                    <a:solidFill>
                      <a:srgbClr val="FF0000"/>
                    </a:solidFill>
                    <a:latin typeface="微软雅黑" panose="020B0503020204020204" pitchFamily="34" charset="-122"/>
                    <a:ea typeface="微软雅黑" panose="020B0503020204020204" pitchFamily="34" charset="-122"/>
                  </a:rPr>
                  <a:t>项目实践</a:t>
                </a:r>
              </a:p>
            </p:txBody>
          </p:sp>
          <p:sp>
            <p:nvSpPr>
              <p:cNvPr id="36" name="椭圆 35"/>
              <p:cNvSpPr/>
              <p:nvPr/>
            </p:nvSpPr>
            <p:spPr>
              <a:xfrm>
                <a:off x="8028384" y="3872812"/>
                <a:ext cx="802214" cy="55480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zh-CN" altLang="en-US" sz="1400" b="1" kern="0" dirty="0">
                    <a:solidFill>
                      <a:srgbClr val="FF0000"/>
                    </a:solidFill>
                    <a:latin typeface="微软雅黑" panose="020B0503020204020204" pitchFamily="34" charset="-122"/>
                    <a:ea typeface="微软雅黑" panose="020B0503020204020204" pitchFamily="34" charset="-122"/>
                  </a:rPr>
                  <a:t>项目实践</a:t>
                </a:r>
              </a:p>
            </p:txBody>
          </p:sp>
          <p:sp>
            <p:nvSpPr>
              <p:cNvPr id="37" name="椭圆 36"/>
              <p:cNvSpPr/>
              <p:nvPr/>
            </p:nvSpPr>
            <p:spPr>
              <a:xfrm>
                <a:off x="7236296" y="4762455"/>
                <a:ext cx="802214" cy="55480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zh-CN" altLang="en-US" sz="1400" b="1" kern="0" dirty="0">
                    <a:solidFill>
                      <a:srgbClr val="FF0000"/>
                    </a:solidFill>
                    <a:latin typeface="微软雅黑" panose="020B0503020204020204" pitchFamily="34" charset="-122"/>
                    <a:ea typeface="微软雅黑" panose="020B0503020204020204" pitchFamily="34" charset="-122"/>
                  </a:rPr>
                  <a:t>项目实践</a:t>
                </a:r>
              </a:p>
            </p:txBody>
          </p:sp>
          <p:sp>
            <p:nvSpPr>
              <p:cNvPr id="38" name="椭圆 37"/>
              <p:cNvSpPr/>
              <p:nvPr/>
            </p:nvSpPr>
            <p:spPr>
              <a:xfrm>
                <a:off x="7998931" y="5480030"/>
                <a:ext cx="802214" cy="55480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zh-CN" altLang="en-US" sz="1400" b="1" kern="0" dirty="0">
                    <a:solidFill>
                      <a:srgbClr val="FF0000"/>
                    </a:solidFill>
                    <a:latin typeface="微软雅黑" panose="020B0503020204020204" pitchFamily="34" charset="-122"/>
                    <a:ea typeface="微软雅黑" panose="020B0503020204020204" pitchFamily="34" charset="-122"/>
                  </a:rPr>
                  <a:t>项目实践</a:t>
                </a:r>
              </a:p>
            </p:txBody>
          </p:sp>
        </p:grpSp>
        <p:sp>
          <p:nvSpPr>
            <p:cNvPr id="43" name="文本框 12"/>
            <p:cNvSpPr txBox="1"/>
            <p:nvPr/>
          </p:nvSpPr>
          <p:spPr>
            <a:xfrm>
              <a:off x="10559517" y="2682160"/>
              <a:ext cx="1441139" cy="1184940"/>
            </a:xfrm>
            <a:prstGeom prst="rect">
              <a:avLst/>
            </a:prstGeom>
            <a:noFill/>
          </p:spPr>
          <p:txBody>
            <a:bodyPr wrap="square" rtlCol="0">
              <a:spAutoFit/>
            </a:bodyPr>
            <a:lstStyle>
              <a:defPPr>
                <a:defRPr lang="en-US"/>
              </a:defPPr>
              <a:lvl1pPr algn="ctr" fontAlgn="auto">
                <a:spcBef>
                  <a:spcPts val="0"/>
                </a:spcBef>
                <a:spcAft>
                  <a:spcPts val="0"/>
                </a:spcAft>
                <a:defRPr sz="2400" b="1" kern="0">
                  <a:latin typeface="微软雅黑" pitchFamily="34" charset="-122"/>
                  <a:ea typeface="微软雅黑" pitchFamily="34" charset="-122"/>
                </a:defRPr>
              </a:lvl1pPr>
            </a:lstStyle>
            <a:p>
              <a:r>
                <a:rPr lang="zh-CN" altLang="en-US" sz="2200" dirty="0">
                  <a:solidFill>
                    <a:srgbClr val="C00000"/>
                  </a:solidFill>
                </a:rPr>
                <a:t>开放在线</a:t>
              </a:r>
              <a:endParaRPr lang="en-US" altLang="zh-CN" sz="2200" dirty="0">
                <a:solidFill>
                  <a:srgbClr val="C00000"/>
                </a:solidFill>
              </a:endParaRPr>
            </a:p>
            <a:p>
              <a:r>
                <a:rPr lang="zh-CN" altLang="en-US" sz="2200" dirty="0">
                  <a:solidFill>
                    <a:srgbClr val="C00000"/>
                  </a:solidFill>
                </a:rPr>
                <a:t>课程实践</a:t>
              </a:r>
              <a:endParaRPr lang="en-US" altLang="zh-CN" sz="2200" dirty="0">
                <a:solidFill>
                  <a:srgbClr val="C00000"/>
                </a:solidFill>
              </a:endParaRPr>
            </a:p>
            <a:p>
              <a:pPr>
                <a:spcBef>
                  <a:spcPts val="600"/>
                </a:spcBef>
              </a:pPr>
              <a:r>
                <a:rPr lang="zh-CN" altLang="en-US" sz="2200" dirty="0">
                  <a:solidFill>
                    <a:srgbClr val="C00000"/>
                  </a:solidFill>
                </a:rPr>
                <a:t> </a:t>
              </a:r>
              <a:r>
                <a:rPr lang="en-US" altLang="zh-CN" sz="2200" dirty="0">
                  <a:solidFill>
                    <a:srgbClr val="C00000"/>
                  </a:solidFill>
                </a:rPr>
                <a:t>(MOOP)</a:t>
              </a:r>
              <a:endParaRPr lang="zh-CN" altLang="en-US" sz="2200" dirty="0">
                <a:solidFill>
                  <a:srgbClr val="C00000"/>
                </a:solidFill>
              </a:endParaRPr>
            </a:p>
          </p:txBody>
        </p:sp>
        <p:cxnSp>
          <p:nvCxnSpPr>
            <p:cNvPr id="51" name="曲线连接符 50"/>
            <p:cNvCxnSpPr>
              <a:stCxn id="50" idx="3"/>
              <a:endCxn id="35" idx="2"/>
            </p:cNvCxnSpPr>
            <p:nvPr/>
          </p:nvCxnSpPr>
          <p:spPr>
            <a:xfrm flipV="1">
              <a:off x="7096609" y="2963966"/>
              <a:ext cx="1787451" cy="1639518"/>
            </a:xfrm>
            <a:prstGeom prst="curvedConnector3">
              <a:avLst>
                <a:gd name="adj1" fmla="val 50000"/>
              </a:avLst>
            </a:prstGeom>
            <a:ln>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2" name="曲线连接符 51"/>
            <p:cNvCxnSpPr>
              <a:stCxn id="50" idx="3"/>
              <a:endCxn id="33" idx="2"/>
            </p:cNvCxnSpPr>
            <p:nvPr/>
          </p:nvCxnSpPr>
          <p:spPr>
            <a:xfrm flipV="1">
              <a:off x="7096609" y="1582669"/>
              <a:ext cx="1787451" cy="3020815"/>
            </a:xfrm>
            <a:prstGeom prst="curvedConnector3">
              <a:avLst>
                <a:gd name="adj1" fmla="val 50000"/>
              </a:avLst>
            </a:prstGeom>
            <a:ln>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4" name="曲线连接符 53"/>
            <p:cNvCxnSpPr>
              <a:stCxn id="50" idx="3"/>
              <a:endCxn id="37" idx="1"/>
            </p:cNvCxnSpPr>
            <p:nvPr/>
          </p:nvCxnSpPr>
          <p:spPr>
            <a:xfrm>
              <a:off x="7096609" y="4603484"/>
              <a:ext cx="1915059" cy="27679"/>
            </a:xfrm>
            <a:prstGeom prst="curvedConnector4">
              <a:avLst>
                <a:gd name="adj1" fmla="val 46933"/>
                <a:gd name="adj2" fmla="val -2282582"/>
              </a:avLst>
            </a:prstGeom>
            <a:ln>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5" name="组合 4"/>
          <p:cNvGrpSpPr/>
          <p:nvPr/>
        </p:nvGrpSpPr>
        <p:grpSpPr>
          <a:xfrm>
            <a:off x="119336" y="1088168"/>
            <a:ext cx="5412804" cy="4645419"/>
            <a:chOff x="119336" y="1129524"/>
            <a:chExt cx="5412804" cy="4645419"/>
          </a:xfrm>
        </p:grpSpPr>
        <p:grpSp>
          <p:nvGrpSpPr>
            <p:cNvPr id="21" name="组合 20"/>
            <p:cNvGrpSpPr>
              <a:grpSpLocks noChangeAspect="1"/>
            </p:cNvGrpSpPr>
            <p:nvPr/>
          </p:nvGrpSpPr>
          <p:grpSpPr>
            <a:xfrm>
              <a:off x="1559496" y="1129524"/>
              <a:ext cx="1682784" cy="4645419"/>
              <a:chOff x="179512" y="899829"/>
              <a:chExt cx="1809448" cy="5832808"/>
            </a:xfrm>
          </p:grpSpPr>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21" y="899829"/>
                <a:ext cx="1359794" cy="3753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979330"/>
                <a:ext cx="1359794" cy="3753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椭圆 23"/>
              <p:cNvSpPr/>
              <p:nvPr/>
            </p:nvSpPr>
            <p:spPr>
              <a:xfrm>
                <a:off x="179512" y="5928778"/>
                <a:ext cx="862597" cy="59656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zh-CN" altLang="en-US" sz="1400" b="1" kern="0" dirty="0">
                    <a:latin typeface="微软雅黑" panose="020B0503020204020204" pitchFamily="34" charset="-122"/>
                    <a:ea typeface="微软雅黑" panose="020B0503020204020204" pitchFamily="34" charset="-122"/>
                  </a:rPr>
                  <a:t>课堂</a:t>
                </a:r>
                <a:endParaRPr lang="en-US" altLang="zh-CN" sz="1400" b="1" kern="0" dirty="0">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1400" b="1" kern="0" dirty="0">
                    <a:latin typeface="微软雅黑" panose="020B0503020204020204" pitchFamily="34" charset="-122"/>
                    <a:ea typeface="微软雅黑" panose="020B0503020204020204" pitchFamily="34" charset="-122"/>
                  </a:rPr>
                  <a:t>学习</a:t>
                </a:r>
              </a:p>
            </p:txBody>
          </p:sp>
          <p:sp>
            <p:nvSpPr>
              <p:cNvPr id="25" name="椭圆 24"/>
              <p:cNvSpPr/>
              <p:nvPr/>
            </p:nvSpPr>
            <p:spPr>
              <a:xfrm>
                <a:off x="1126363" y="5157192"/>
                <a:ext cx="862597" cy="59656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zh-CN" altLang="en-US" sz="1400" b="1" kern="0" dirty="0">
                    <a:latin typeface="微软雅黑" panose="020B0503020204020204" pitchFamily="34" charset="-122"/>
                    <a:ea typeface="微软雅黑" panose="020B0503020204020204" pitchFamily="34" charset="-122"/>
                  </a:rPr>
                  <a:t>课堂</a:t>
                </a:r>
                <a:endParaRPr lang="en-US" altLang="zh-CN" sz="1400" b="1" kern="0" dirty="0">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1400" b="1" kern="0" dirty="0">
                    <a:latin typeface="微软雅黑" panose="020B0503020204020204" pitchFamily="34" charset="-122"/>
                    <a:ea typeface="微软雅黑" panose="020B0503020204020204" pitchFamily="34" charset="-122"/>
                  </a:rPr>
                  <a:t>学习</a:t>
                </a:r>
              </a:p>
            </p:txBody>
          </p:sp>
          <p:sp>
            <p:nvSpPr>
              <p:cNvPr id="26" name="椭圆 25"/>
              <p:cNvSpPr/>
              <p:nvPr/>
            </p:nvSpPr>
            <p:spPr>
              <a:xfrm>
                <a:off x="274311" y="4200586"/>
                <a:ext cx="862597" cy="59656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zh-CN" altLang="en-US" sz="1400" b="1" kern="0" dirty="0">
                    <a:latin typeface="微软雅黑" panose="020B0503020204020204" pitchFamily="34" charset="-122"/>
                    <a:ea typeface="微软雅黑" panose="020B0503020204020204" pitchFamily="34" charset="-122"/>
                  </a:rPr>
                  <a:t>课堂</a:t>
                </a:r>
                <a:endParaRPr lang="en-US" altLang="zh-CN" sz="1400" b="1" kern="0" dirty="0">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1400" b="1" kern="0" dirty="0">
                    <a:latin typeface="微软雅黑" panose="020B0503020204020204" pitchFamily="34" charset="-122"/>
                    <a:ea typeface="微软雅黑" panose="020B0503020204020204" pitchFamily="34" charset="-122"/>
                  </a:rPr>
                  <a:t>学习</a:t>
                </a:r>
              </a:p>
            </p:txBody>
          </p:sp>
          <p:sp>
            <p:nvSpPr>
              <p:cNvPr id="27" name="椭圆 26"/>
              <p:cNvSpPr/>
              <p:nvPr/>
            </p:nvSpPr>
            <p:spPr>
              <a:xfrm>
                <a:off x="1126363" y="2852936"/>
                <a:ext cx="862597" cy="59656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zh-CN" altLang="en-US" sz="1400" b="1" kern="0" dirty="0">
                    <a:latin typeface="微软雅黑" panose="020B0503020204020204" pitchFamily="34" charset="-122"/>
                    <a:ea typeface="微软雅黑" panose="020B0503020204020204" pitchFamily="34" charset="-122"/>
                  </a:rPr>
                  <a:t>课堂</a:t>
                </a:r>
                <a:endParaRPr lang="en-US" altLang="zh-CN" sz="1400" b="1" kern="0" dirty="0">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1400" b="1" kern="0" dirty="0">
                    <a:latin typeface="微软雅黑" panose="020B0503020204020204" pitchFamily="34" charset="-122"/>
                    <a:ea typeface="微软雅黑" panose="020B0503020204020204" pitchFamily="34" charset="-122"/>
                  </a:rPr>
                  <a:t>学习</a:t>
                </a:r>
              </a:p>
            </p:txBody>
          </p:sp>
          <p:sp>
            <p:nvSpPr>
              <p:cNvPr id="28" name="椭圆 27"/>
              <p:cNvSpPr/>
              <p:nvPr/>
            </p:nvSpPr>
            <p:spPr>
              <a:xfrm>
                <a:off x="179512" y="2157848"/>
                <a:ext cx="862597" cy="59656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zh-CN" altLang="en-US" sz="1400" b="1" kern="0" dirty="0">
                    <a:latin typeface="微软雅黑" panose="020B0503020204020204" pitchFamily="34" charset="-122"/>
                    <a:ea typeface="微软雅黑" panose="020B0503020204020204" pitchFamily="34" charset="-122"/>
                  </a:rPr>
                  <a:t>课堂</a:t>
                </a:r>
                <a:endParaRPr lang="en-US" altLang="zh-CN" sz="1400" b="1" kern="0" dirty="0">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1400" b="1" kern="0" dirty="0">
                    <a:latin typeface="微软雅黑" panose="020B0503020204020204" pitchFamily="34" charset="-122"/>
                    <a:ea typeface="微软雅黑" panose="020B0503020204020204" pitchFamily="34" charset="-122"/>
                  </a:rPr>
                  <a:t>学习</a:t>
                </a:r>
              </a:p>
            </p:txBody>
          </p:sp>
          <p:sp>
            <p:nvSpPr>
              <p:cNvPr id="29" name="椭圆 28"/>
              <p:cNvSpPr/>
              <p:nvPr/>
            </p:nvSpPr>
            <p:spPr>
              <a:xfrm>
                <a:off x="1108649" y="1118573"/>
                <a:ext cx="862597" cy="59656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课堂</a:t>
                </a:r>
                <a:endPar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学习</a:t>
                </a:r>
              </a:p>
            </p:txBody>
          </p:sp>
        </p:grpSp>
        <p:sp>
          <p:nvSpPr>
            <p:cNvPr id="39" name="文本框 4"/>
            <p:cNvSpPr txBox="1"/>
            <p:nvPr/>
          </p:nvSpPr>
          <p:spPr>
            <a:xfrm>
              <a:off x="119336" y="2681378"/>
              <a:ext cx="1431186" cy="1184940"/>
            </a:xfrm>
            <a:prstGeom prst="rect">
              <a:avLst/>
            </a:prstGeom>
            <a:noFill/>
          </p:spPr>
          <p:txBody>
            <a:bodyPr wrap="square" rtlCol="0">
              <a:spAutoFit/>
            </a:bodyPr>
            <a:lstStyle>
              <a:defPPr>
                <a:defRPr lang="en-US"/>
              </a:defPPr>
              <a:lvl1pPr algn="ctr" fontAlgn="auto">
                <a:spcBef>
                  <a:spcPts val="0"/>
                </a:spcBef>
                <a:spcAft>
                  <a:spcPts val="0"/>
                </a:spcAft>
                <a:defRPr sz="2000" b="1" kern="0">
                  <a:latin typeface="微软雅黑" pitchFamily="34" charset="-122"/>
                  <a:ea typeface="微软雅黑" pitchFamily="34" charset="-122"/>
                </a:defRPr>
              </a:lvl1pPr>
            </a:lstStyle>
            <a:p>
              <a:r>
                <a:rPr lang="zh-CN" altLang="en-US" sz="2200" dirty="0">
                  <a:solidFill>
                    <a:srgbClr val="C00000"/>
                  </a:solidFill>
                </a:rPr>
                <a:t>开放在线</a:t>
              </a:r>
              <a:endParaRPr lang="en-US" altLang="zh-CN" sz="2200" dirty="0">
                <a:solidFill>
                  <a:srgbClr val="C00000"/>
                </a:solidFill>
              </a:endParaRPr>
            </a:p>
            <a:p>
              <a:r>
                <a:rPr lang="zh-CN" altLang="en-US" sz="2200" dirty="0">
                  <a:solidFill>
                    <a:srgbClr val="C00000"/>
                  </a:solidFill>
                </a:rPr>
                <a:t>课堂教学</a:t>
              </a:r>
              <a:endParaRPr lang="en-US" altLang="zh-CN" sz="2200" dirty="0">
                <a:solidFill>
                  <a:srgbClr val="C00000"/>
                </a:solidFill>
              </a:endParaRPr>
            </a:p>
            <a:p>
              <a:pPr>
                <a:spcBef>
                  <a:spcPts val="600"/>
                </a:spcBef>
              </a:pPr>
              <a:r>
                <a:rPr lang="zh-CN" altLang="en-US" sz="2200" dirty="0">
                  <a:solidFill>
                    <a:srgbClr val="C00000"/>
                  </a:solidFill>
                </a:rPr>
                <a:t> </a:t>
              </a:r>
              <a:r>
                <a:rPr lang="en-US" altLang="zh-CN" sz="2200" dirty="0">
                  <a:solidFill>
                    <a:srgbClr val="C00000"/>
                  </a:solidFill>
                </a:rPr>
                <a:t>(MOOC)</a:t>
              </a:r>
              <a:endParaRPr lang="zh-CN" altLang="en-US" sz="2200" dirty="0">
                <a:solidFill>
                  <a:srgbClr val="C00000"/>
                </a:solidFill>
              </a:endParaRPr>
            </a:p>
          </p:txBody>
        </p:sp>
        <p:cxnSp>
          <p:nvCxnSpPr>
            <p:cNvPr id="8" name="曲线连接符 7"/>
            <p:cNvCxnSpPr>
              <a:stCxn id="50" idx="1"/>
              <a:endCxn id="27" idx="6"/>
            </p:cNvCxnSpPr>
            <p:nvPr/>
          </p:nvCxnSpPr>
          <p:spPr>
            <a:xfrm rot="10800000">
              <a:off x="3242280" y="2922598"/>
              <a:ext cx="2289860" cy="1680887"/>
            </a:xfrm>
            <a:prstGeom prst="curvedConnector3">
              <a:avLst>
                <a:gd name="adj1" fmla="val 50000"/>
              </a:avLst>
            </a:prstGeom>
            <a:ln>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7" name="曲线连接符 56"/>
            <p:cNvCxnSpPr>
              <a:stCxn id="50" idx="1"/>
              <a:endCxn id="29" idx="6"/>
            </p:cNvCxnSpPr>
            <p:nvPr/>
          </p:nvCxnSpPr>
          <p:spPr>
            <a:xfrm rot="10800000">
              <a:off x="3225806" y="1541300"/>
              <a:ext cx="2306334" cy="3062185"/>
            </a:xfrm>
            <a:prstGeom prst="curvedConnector3">
              <a:avLst>
                <a:gd name="adj1" fmla="val 50000"/>
              </a:avLst>
            </a:prstGeom>
            <a:ln>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0" name="曲线连接符 59"/>
            <p:cNvCxnSpPr>
              <a:stCxn id="50" idx="1"/>
              <a:endCxn id="25" idx="5"/>
            </p:cNvCxnSpPr>
            <p:nvPr/>
          </p:nvCxnSpPr>
          <p:spPr>
            <a:xfrm rot="10800000" flipV="1">
              <a:off x="3124798" y="4603484"/>
              <a:ext cx="2407342" cy="322270"/>
            </a:xfrm>
            <a:prstGeom prst="curvedConnector4">
              <a:avLst>
                <a:gd name="adj1" fmla="val 47560"/>
                <a:gd name="adj2" fmla="val 196045"/>
              </a:avLst>
            </a:prstGeom>
            <a:ln>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87" name="组合 86"/>
          <p:cNvGrpSpPr/>
          <p:nvPr/>
        </p:nvGrpSpPr>
        <p:grpSpPr>
          <a:xfrm>
            <a:off x="4925123" y="999158"/>
            <a:ext cx="2780375" cy="2275505"/>
            <a:chOff x="4925123" y="1040514"/>
            <a:chExt cx="2780375" cy="2491824"/>
          </a:xfrm>
        </p:grpSpPr>
        <p:sp>
          <p:nvSpPr>
            <p:cNvPr id="20" name="圆角矩形 19"/>
            <p:cNvSpPr/>
            <p:nvPr/>
          </p:nvSpPr>
          <p:spPr>
            <a:xfrm>
              <a:off x="4928310" y="1040514"/>
              <a:ext cx="2757916" cy="2491824"/>
            </a:xfrm>
            <a:prstGeom prst="roundRect">
              <a:avLst>
                <a:gd name="adj" fmla="val 6010"/>
              </a:avLst>
            </a:prstGeom>
            <a:solidFill>
              <a:srgbClr val="00B050"/>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a:solidFill>
                  <a:schemeClr val="bg1"/>
                </a:solidFill>
              </a:endParaRPr>
            </a:p>
          </p:txBody>
        </p:sp>
        <p:sp>
          <p:nvSpPr>
            <p:cNvPr id="44" name="文本框 12"/>
            <p:cNvSpPr txBox="1"/>
            <p:nvPr/>
          </p:nvSpPr>
          <p:spPr>
            <a:xfrm>
              <a:off x="4925123" y="1156682"/>
              <a:ext cx="2780375" cy="400110"/>
            </a:xfrm>
            <a:prstGeom prst="rect">
              <a:avLst/>
            </a:prstGeom>
            <a:noFill/>
          </p:spPr>
          <p:txBody>
            <a:bodyPr wrap="square" rtlCol="0">
              <a:spAutoFit/>
            </a:bodyPr>
            <a:lstStyle>
              <a:defPPr>
                <a:defRPr lang="en-US"/>
              </a:defPPr>
              <a:lvl1pPr algn="ctr" fontAlgn="auto">
                <a:spcBef>
                  <a:spcPts val="0"/>
                </a:spcBef>
                <a:spcAft>
                  <a:spcPts val="0"/>
                </a:spcAft>
                <a:defRPr kern="0">
                  <a:solidFill>
                    <a:srgbClr val="0070C0"/>
                  </a:solidFill>
                  <a:latin typeface="微软雅黑" pitchFamily="34" charset="-122"/>
                  <a:ea typeface="微软雅黑" pitchFamily="34" charset="-122"/>
                </a:defRPr>
              </a:lvl1pPr>
            </a:lstStyle>
            <a:p>
              <a:r>
                <a:rPr lang="en-US" altLang="zh-CN" sz="2000" b="1" dirty="0">
                  <a:solidFill>
                    <a:schemeClr val="bg1"/>
                  </a:solidFill>
                </a:rPr>
                <a:t>TRUSTIE</a:t>
              </a:r>
              <a:r>
                <a:rPr lang="zh-CN" altLang="en-US" sz="2000" b="1" dirty="0">
                  <a:solidFill>
                    <a:schemeClr val="bg1"/>
                  </a:solidFill>
                </a:rPr>
                <a:t>群体化方法</a:t>
              </a:r>
            </a:p>
          </p:txBody>
        </p:sp>
        <p:grpSp>
          <p:nvGrpSpPr>
            <p:cNvPr id="73" name="组合 72"/>
            <p:cNvGrpSpPr/>
            <p:nvPr/>
          </p:nvGrpSpPr>
          <p:grpSpPr>
            <a:xfrm>
              <a:off x="5159896" y="1653208"/>
              <a:ext cx="2294777" cy="1735731"/>
              <a:chOff x="5241383" y="1415728"/>
              <a:chExt cx="3631865" cy="1973211"/>
            </a:xfrm>
          </p:grpSpPr>
          <p:sp>
            <p:nvSpPr>
              <p:cNvPr id="70" name="圆角矩形 69"/>
              <p:cNvSpPr/>
              <p:nvPr/>
            </p:nvSpPr>
            <p:spPr>
              <a:xfrm>
                <a:off x="5241383" y="1415728"/>
                <a:ext cx="3631865" cy="597783"/>
              </a:xfrm>
              <a:prstGeom prst="round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spc="-100" dirty="0">
                    <a:solidFill>
                      <a:srgbClr val="C00000"/>
                    </a:solidFill>
                    <a:latin typeface="微软雅黑" pitchFamily="34" charset="-122"/>
                    <a:ea typeface="微软雅黑" pitchFamily="34" charset="-122"/>
                    <a:cs typeface="Arial" pitchFamily="34" charset="0"/>
                  </a:rPr>
                  <a:t>大众化协同实践</a:t>
                </a:r>
                <a:endParaRPr lang="en-US" altLang="zh-CN" sz="2000" b="1" spc="-100" dirty="0">
                  <a:solidFill>
                    <a:srgbClr val="C00000"/>
                  </a:solidFill>
                  <a:latin typeface="微软雅黑" pitchFamily="34" charset="-122"/>
                  <a:ea typeface="微软雅黑" pitchFamily="34" charset="-122"/>
                  <a:cs typeface="Arial" pitchFamily="34" charset="0"/>
                </a:endParaRPr>
              </a:p>
            </p:txBody>
          </p:sp>
          <p:sp>
            <p:nvSpPr>
              <p:cNvPr id="71" name="圆角矩形 70"/>
              <p:cNvSpPr/>
              <p:nvPr/>
            </p:nvSpPr>
            <p:spPr>
              <a:xfrm>
                <a:off x="5241383" y="2102504"/>
                <a:ext cx="3631865" cy="597782"/>
              </a:xfrm>
              <a:prstGeom prst="round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spc="-100" dirty="0">
                    <a:solidFill>
                      <a:srgbClr val="C00000"/>
                    </a:solidFill>
                    <a:latin typeface="微软雅黑" pitchFamily="34" charset="-122"/>
                    <a:ea typeface="微软雅黑" pitchFamily="34" charset="-122"/>
                    <a:cs typeface="Arial" pitchFamily="34" charset="0"/>
                  </a:rPr>
                  <a:t>开放式资源共享 </a:t>
                </a:r>
                <a:endParaRPr lang="en-US" altLang="zh-CN" sz="2000" b="1" spc="-100" dirty="0">
                  <a:solidFill>
                    <a:srgbClr val="C00000"/>
                  </a:solidFill>
                  <a:latin typeface="微软雅黑" pitchFamily="34" charset="-122"/>
                  <a:ea typeface="微软雅黑" pitchFamily="34" charset="-122"/>
                  <a:cs typeface="Arial" pitchFamily="34" charset="0"/>
                </a:endParaRPr>
              </a:p>
            </p:txBody>
          </p:sp>
          <p:sp>
            <p:nvSpPr>
              <p:cNvPr id="72" name="圆角矩形 71"/>
              <p:cNvSpPr/>
              <p:nvPr/>
            </p:nvSpPr>
            <p:spPr>
              <a:xfrm>
                <a:off x="5249110" y="2791157"/>
                <a:ext cx="3623603" cy="597782"/>
              </a:xfrm>
              <a:prstGeom prst="round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spc="-100" dirty="0">
                    <a:solidFill>
                      <a:srgbClr val="C00000"/>
                    </a:solidFill>
                    <a:latin typeface="微软雅黑" pitchFamily="34" charset="-122"/>
                    <a:ea typeface="微软雅黑" pitchFamily="34" charset="-122"/>
                    <a:cs typeface="Arial" pitchFamily="34" charset="0"/>
                  </a:rPr>
                  <a:t>持续性可信评估</a:t>
                </a:r>
                <a:endParaRPr lang="en-US" altLang="zh-CN" sz="2000" b="1" spc="-100" dirty="0">
                  <a:solidFill>
                    <a:srgbClr val="C00000"/>
                  </a:solidFill>
                  <a:latin typeface="微软雅黑" pitchFamily="34" charset="-122"/>
                  <a:ea typeface="微软雅黑" pitchFamily="34" charset="-122"/>
                  <a:cs typeface="Arial" pitchFamily="34" charset="0"/>
                </a:endParaRPr>
              </a:p>
            </p:txBody>
          </p:sp>
        </p:grpSp>
      </p:grpSp>
      <p:sp>
        <p:nvSpPr>
          <p:cNvPr id="45" name="矩形 44">
            <a:extLst>
              <a:ext uri="{FF2B5EF4-FFF2-40B4-BE49-F238E27FC236}">
                <a16:creationId xmlns:a16="http://schemas.microsoft.com/office/drawing/2014/main" xmlns="" id="{DFD33FF8-7462-4D08-96D8-0B1CBF493CB5}"/>
              </a:ext>
            </a:extLst>
          </p:cNvPr>
          <p:cNvSpPr/>
          <p:nvPr/>
        </p:nvSpPr>
        <p:spPr>
          <a:xfrm>
            <a:off x="-1" y="5865425"/>
            <a:ext cx="12192001" cy="587911"/>
          </a:xfrm>
          <a:prstGeom prst="rect">
            <a:avLst/>
          </a:prstGeom>
        </p:spPr>
        <p:txBody>
          <a:bodyPr wrap="square">
            <a:noAutofit/>
          </a:bodyPr>
          <a:lstStyle/>
          <a:p>
            <a:pPr algn="ctr">
              <a:lnSpc>
                <a:spcPct val="120000"/>
              </a:lnSpc>
              <a:spcAft>
                <a:spcPts val="267"/>
              </a:spcAft>
            </a:pPr>
            <a:r>
              <a:rPr lang="zh-CN" altLang="en-US" sz="2800" b="1" dirty="0">
                <a:solidFill>
                  <a:srgbClr val="C00000"/>
                </a:solidFill>
                <a:latin typeface="微软雅黑" panose="020B0503020204020204" pitchFamily="34" charset="-122"/>
                <a:ea typeface="微软雅黑" panose="020B0503020204020204" pitchFamily="34" charset="-122"/>
              </a:rPr>
              <a:t>阅读代码、评价软件、参与开发、使用工具、创建项目</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6139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典型开源实践模式</a:t>
            </a:r>
          </a:p>
        </p:txBody>
      </p:sp>
      <p:sp>
        <p:nvSpPr>
          <p:cNvPr id="134" name="矩形 133">
            <a:extLst>
              <a:ext uri="{FF2B5EF4-FFF2-40B4-BE49-F238E27FC236}">
                <a16:creationId xmlns:a16="http://schemas.microsoft.com/office/drawing/2014/main" xmlns="" id="{8EA66E4A-2BBF-400C-A7E4-5A3B47965402}"/>
              </a:ext>
            </a:extLst>
          </p:cNvPr>
          <p:cNvSpPr/>
          <p:nvPr/>
        </p:nvSpPr>
        <p:spPr>
          <a:xfrm>
            <a:off x="799600" y="1095437"/>
            <a:ext cx="586165" cy="4854739"/>
          </a:xfrm>
          <a:prstGeom prst="rect">
            <a:avLst/>
          </a:prstGeom>
        </p:spPr>
        <p:txBody>
          <a:bodyPr wrap="square" anchor="ctr" anchorCtr="0">
            <a:noAutofit/>
          </a:bodyPr>
          <a:lstStyle/>
          <a:p>
            <a:pPr algn="ctr"/>
            <a:r>
              <a:rPr lang="zh-CN" altLang="en-US" sz="3000" b="1" dirty="0">
                <a:solidFill>
                  <a:srgbClr val="C00000"/>
                </a:solidFill>
                <a:latin typeface="微软雅黑" panose="020B0503020204020204" pitchFamily="34" charset="-122"/>
                <a:ea typeface="微软雅黑" panose="020B0503020204020204" pitchFamily="34" charset="-122"/>
              </a:rPr>
              <a:t>大众参与的开源实践</a:t>
            </a:r>
          </a:p>
        </p:txBody>
      </p:sp>
      <p:grpSp>
        <p:nvGrpSpPr>
          <p:cNvPr id="139" name="组合 138"/>
          <p:cNvGrpSpPr>
            <a:grpSpLocks noChangeAspect="1"/>
          </p:cNvGrpSpPr>
          <p:nvPr/>
        </p:nvGrpSpPr>
        <p:grpSpPr>
          <a:xfrm>
            <a:off x="1777353" y="1451832"/>
            <a:ext cx="6106657" cy="4068415"/>
            <a:chOff x="833312" y="878912"/>
            <a:chExt cx="7614664" cy="5073089"/>
          </a:xfrm>
        </p:grpSpPr>
        <p:grpSp>
          <p:nvGrpSpPr>
            <p:cNvPr id="6" name="组合 5"/>
            <p:cNvGrpSpPr>
              <a:grpSpLocks noChangeAspect="1"/>
            </p:cNvGrpSpPr>
            <p:nvPr/>
          </p:nvGrpSpPr>
          <p:grpSpPr>
            <a:xfrm>
              <a:off x="833312" y="1611482"/>
              <a:ext cx="7614664" cy="3642895"/>
              <a:chOff x="1775520" y="1988840"/>
              <a:chExt cx="9488098" cy="4539156"/>
            </a:xfrm>
          </p:grpSpPr>
          <p:grpSp>
            <p:nvGrpSpPr>
              <p:cNvPr id="7" name="组合 47"/>
              <p:cNvGrpSpPr/>
              <p:nvPr/>
            </p:nvGrpSpPr>
            <p:grpSpPr>
              <a:xfrm>
                <a:off x="10259394" y="3738971"/>
                <a:ext cx="1004224" cy="1039962"/>
                <a:chOff x="8837954" y="964005"/>
                <a:chExt cx="1831813" cy="1897002"/>
              </a:xfrm>
            </p:grpSpPr>
            <p:pic>
              <p:nvPicPr>
                <p:cNvPr id="132" name="图片 131"/>
                <p:cNvPicPr>
                  <a:picLocks noChangeAspect="1"/>
                </p:cNvPicPr>
                <p:nvPr/>
              </p:nvPicPr>
              <p:blipFill>
                <a:blip r:embed="rId3" cstate="print"/>
                <a:stretch>
                  <a:fillRect/>
                </a:stretch>
              </p:blipFill>
              <p:spPr>
                <a:xfrm>
                  <a:off x="9456923" y="964005"/>
                  <a:ext cx="784544" cy="784932"/>
                </a:xfrm>
                <a:prstGeom prst="rect">
                  <a:avLst/>
                </a:prstGeom>
              </p:spPr>
            </p:pic>
            <p:sp>
              <p:nvSpPr>
                <p:cNvPr id="133" name="矩形 132"/>
                <p:cNvSpPr/>
                <p:nvPr/>
              </p:nvSpPr>
              <p:spPr>
                <a:xfrm>
                  <a:off x="8837954" y="1552569"/>
                  <a:ext cx="1831813" cy="130843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核心开</a:t>
                  </a:r>
                  <a:endParaRPr kumimoji="0" lang="en-US" altLang="zh-CN"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发团队</a:t>
                  </a:r>
                </a:p>
              </p:txBody>
            </p:sp>
          </p:grpSp>
          <p:grpSp>
            <p:nvGrpSpPr>
              <p:cNvPr id="8" name="组合 7"/>
              <p:cNvGrpSpPr/>
              <p:nvPr/>
            </p:nvGrpSpPr>
            <p:grpSpPr>
              <a:xfrm>
                <a:off x="1775520" y="3614621"/>
                <a:ext cx="1050021" cy="760632"/>
                <a:chOff x="-113807" y="2509590"/>
                <a:chExt cx="2165527" cy="1683810"/>
              </a:xfrm>
            </p:grpSpPr>
            <p:grpSp>
              <p:nvGrpSpPr>
                <p:cNvPr id="126" name="组合 64"/>
                <p:cNvGrpSpPr/>
                <p:nvPr/>
              </p:nvGrpSpPr>
              <p:grpSpPr>
                <a:xfrm>
                  <a:off x="-113807" y="2933925"/>
                  <a:ext cx="2165527" cy="1259475"/>
                  <a:chOff x="-293047" y="3055928"/>
                  <a:chExt cx="2165527" cy="1259475"/>
                </a:xfrm>
              </p:grpSpPr>
              <p:pic>
                <p:nvPicPr>
                  <p:cNvPr id="130" name="图片 129"/>
                  <p:cNvPicPr>
                    <a:picLocks noChangeAspect="1"/>
                  </p:cNvPicPr>
                  <p:nvPr/>
                </p:nvPicPr>
                <p:blipFill rotWithShape="1">
                  <a:blip r:embed="rId4" cstate="print"/>
                  <a:srcRect b="67000"/>
                  <a:stretch/>
                </p:blipFill>
                <p:spPr>
                  <a:xfrm>
                    <a:off x="661550" y="3055928"/>
                    <a:ext cx="1210930" cy="764521"/>
                  </a:xfrm>
                  <a:prstGeom prst="rect">
                    <a:avLst/>
                  </a:prstGeom>
                </p:spPr>
              </p:pic>
              <p:sp>
                <p:nvSpPr>
                  <p:cNvPr id="131" name="文本框 91"/>
                  <p:cNvSpPr txBox="1"/>
                  <p:nvPr/>
                </p:nvSpPr>
                <p:spPr>
                  <a:xfrm>
                    <a:off x="-293047" y="3839037"/>
                    <a:ext cx="1331406" cy="476366"/>
                  </a:xfrm>
                  <a:prstGeom prst="rect">
                    <a:avLst/>
                  </a:prstGeom>
                  <a:noFill/>
                </p:spPr>
                <p:txBody>
                  <a:bodyPr wrap="none" rtlCol="0">
                    <a:spAutoFit/>
                  </a:bodyPr>
                  <a:lstStyle/>
                  <a:p>
                    <a:r>
                      <a:rPr lang="zh-CN" altLang="en-US" sz="300" b="1" dirty="0">
                        <a:latin typeface="微软雅黑" panose="020B0503020204020204" pitchFamily="34" charset="-122"/>
                        <a:ea typeface="微软雅黑" panose="020B0503020204020204" pitchFamily="34" charset="-122"/>
                      </a:rPr>
                      <a:t>大众贡献群体</a:t>
                    </a:r>
                  </a:p>
                </p:txBody>
              </p:sp>
            </p:grpSp>
            <p:pic>
              <p:nvPicPr>
                <p:cNvPr id="127" name="Picture 4" descr="http://demo.sc.chinaz.com/Files/pic/icons/510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578" y="2527720"/>
                  <a:ext cx="452316" cy="452316"/>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demo.sc.chinaz.com/Files/pic/icons/xt_11/Urban%20MS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20" y="3039806"/>
                  <a:ext cx="671332" cy="67133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6" descr="http://demo.sc.chinaz.com/Files/pic/icons/510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549" y="2509590"/>
                  <a:ext cx="590173" cy="5901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p:cNvGrpSpPr/>
              <p:nvPr/>
            </p:nvGrpSpPr>
            <p:grpSpPr>
              <a:xfrm>
                <a:off x="9344697" y="4102005"/>
                <a:ext cx="1012949" cy="978417"/>
                <a:chOff x="6865350" y="3387935"/>
                <a:chExt cx="1235304" cy="1193191"/>
              </a:xfrm>
            </p:grpSpPr>
            <p:sp>
              <p:nvSpPr>
                <p:cNvPr id="113" name="圆柱形 112"/>
                <p:cNvSpPr>
                  <a:spLocks noChangeAspect="1"/>
                </p:cNvSpPr>
                <p:nvPr/>
              </p:nvSpPr>
              <p:spPr>
                <a:xfrm>
                  <a:off x="7123798" y="3948618"/>
                  <a:ext cx="544545" cy="488494"/>
                </a:xfrm>
                <a:prstGeom prst="can">
                  <a:avLst/>
                </a:prstGeom>
                <a:solidFill>
                  <a:srgbClr val="FFFFFF"/>
                </a:solidFill>
                <a:ln w="12700" cap="flat" cmpd="sng" algn="ctr">
                  <a:solidFill>
                    <a:srgbClr val="F5C201">
                      <a:shade val="95000"/>
                      <a:satMod val="105000"/>
                    </a:srgbClr>
                  </a:solidFill>
                  <a:prstDash val="solid"/>
                </a:ln>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Arial"/>
                    <a:ea typeface="黑体"/>
                    <a:cs typeface="+mn-cs"/>
                  </a:endParaRPr>
                </a:p>
              </p:txBody>
            </p:sp>
            <p:grpSp>
              <p:nvGrpSpPr>
                <p:cNvPr id="114" name="组合 45"/>
                <p:cNvGrpSpPr/>
                <p:nvPr/>
              </p:nvGrpSpPr>
              <p:grpSpPr>
                <a:xfrm>
                  <a:off x="6865350" y="3387935"/>
                  <a:ext cx="1235304" cy="1193191"/>
                  <a:chOff x="5342070" y="3815216"/>
                  <a:chExt cx="2826906" cy="2638000"/>
                </a:xfrm>
              </p:grpSpPr>
              <p:sp>
                <p:nvSpPr>
                  <p:cNvPr id="115" name="圆柱形 114"/>
                  <p:cNvSpPr>
                    <a:spLocks noChangeAspect="1"/>
                  </p:cNvSpPr>
                  <p:nvPr/>
                </p:nvSpPr>
                <p:spPr>
                  <a:xfrm>
                    <a:off x="6118258" y="5157192"/>
                    <a:ext cx="1246154" cy="1080000"/>
                  </a:xfrm>
                  <a:prstGeom prst="can">
                    <a:avLst/>
                  </a:prstGeom>
                  <a:solidFill>
                    <a:srgbClr val="FFFFFF"/>
                  </a:solidFill>
                  <a:ln w="12700" cap="flat" cmpd="sng" algn="ctr">
                    <a:solidFill>
                      <a:srgbClr val="F5C201">
                        <a:shade val="95000"/>
                        <a:satMod val="105000"/>
                      </a:srgbClr>
                    </a:solidFill>
                    <a:prstDash val="solid"/>
                  </a:ln>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Arial"/>
                      <a:ea typeface="黑体"/>
                      <a:cs typeface="+mn-cs"/>
                    </a:endParaRPr>
                  </a:p>
                </p:txBody>
              </p:sp>
              <p:grpSp>
                <p:nvGrpSpPr>
                  <p:cNvPr id="116" name="组合 53"/>
                  <p:cNvGrpSpPr/>
                  <p:nvPr/>
                </p:nvGrpSpPr>
                <p:grpSpPr>
                  <a:xfrm>
                    <a:off x="5342070" y="3815216"/>
                    <a:ext cx="2826906" cy="2638000"/>
                    <a:chOff x="4828142" y="3698152"/>
                    <a:chExt cx="2826906" cy="2638000"/>
                  </a:xfrm>
                </p:grpSpPr>
                <p:grpSp>
                  <p:nvGrpSpPr>
                    <p:cNvPr id="117" name="组合 54"/>
                    <p:cNvGrpSpPr/>
                    <p:nvPr/>
                  </p:nvGrpSpPr>
                  <p:grpSpPr>
                    <a:xfrm>
                      <a:off x="4828142" y="5183843"/>
                      <a:ext cx="2780340" cy="1152309"/>
                      <a:chOff x="3613878" y="4274631"/>
                      <a:chExt cx="2780340" cy="1152309"/>
                    </a:xfrm>
                  </p:grpSpPr>
                  <p:sp>
                    <p:nvSpPr>
                      <p:cNvPr id="119" name="圆柱形 118"/>
                      <p:cNvSpPr>
                        <a:spLocks noChangeAspect="1"/>
                      </p:cNvSpPr>
                      <p:nvPr/>
                    </p:nvSpPr>
                    <p:spPr>
                      <a:xfrm>
                        <a:off x="3613878" y="4274631"/>
                        <a:ext cx="1246154" cy="1080000"/>
                      </a:xfrm>
                      <a:prstGeom prst="can">
                        <a:avLst/>
                      </a:prstGeom>
                      <a:solidFill>
                        <a:srgbClr val="FFFFFF"/>
                      </a:solidFill>
                      <a:ln w="12700" cap="flat" cmpd="sng" algn="ctr">
                        <a:solidFill>
                          <a:srgbClr val="F5C201">
                            <a:shade val="95000"/>
                            <a:satMod val="105000"/>
                          </a:srgbClr>
                        </a:solidFill>
                        <a:prstDash val="solid"/>
                      </a:ln>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Arial"/>
                          <a:ea typeface="黑体"/>
                          <a:cs typeface="+mn-cs"/>
                        </a:endParaRPr>
                      </a:p>
                    </p:txBody>
                  </p:sp>
                  <p:sp>
                    <p:nvSpPr>
                      <p:cNvPr id="120" name="圆柱形 119"/>
                      <p:cNvSpPr>
                        <a:spLocks noChangeAspect="1"/>
                      </p:cNvSpPr>
                      <p:nvPr/>
                    </p:nvSpPr>
                    <p:spPr>
                      <a:xfrm>
                        <a:off x="5148064" y="4274631"/>
                        <a:ext cx="1246154" cy="1080000"/>
                      </a:xfrm>
                      <a:prstGeom prst="can">
                        <a:avLst/>
                      </a:prstGeom>
                      <a:solidFill>
                        <a:srgbClr val="FFFFFF"/>
                      </a:solidFill>
                      <a:ln w="12700" cap="flat" cmpd="sng" algn="ctr">
                        <a:solidFill>
                          <a:srgbClr val="F5C201">
                            <a:shade val="95000"/>
                            <a:satMod val="105000"/>
                          </a:srgbClr>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latin typeface="Arial"/>
                          <a:ea typeface="黑体"/>
                          <a:cs typeface="+mn-cs"/>
                        </a:endParaRPr>
                      </a:p>
                    </p:txBody>
                  </p:sp>
                  <p:grpSp>
                    <p:nvGrpSpPr>
                      <p:cNvPr id="121" name="组合 58"/>
                      <p:cNvGrpSpPr>
                        <a:grpSpLocks noChangeAspect="1"/>
                      </p:cNvGrpSpPr>
                      <p:nvPr/>
                    </p:nvGrpSpPr>
                    <p:grpSpPr>
                      <a:xfrm>
                        <a:off x="3940592" y="4346940"/>
                        <a:ext cx="2311332" cy="1080000"/>
                        <a:chOff x="3779868" y="3350738"/>
                        <a:chExt cx="2003375" cy="936104"/>
                      </a:xfrm>
                    </p:grpSpPr>
                    <p:sp>
                      <p:nvSpPr>
                        <p:cNvPr id="122" name="圆柱形 121"/>
                        <p:cNvSpPr/>
                        <p:nvPr/>
                      </p:nvSpPr>
                      <p:spPr>
                        <a:xfrm>
                          <a:off x="4202324" y="3350738"/>
                          <a:ext cx="1080120" cy="936104"/>
                        </a:xfrm>
                        <a:prstGeom prst="can">
                          <a:avLst/>
                        </a:prstGeom>
                        <a:solidFill>
                          <a:srgbClr val="FFFFFF"/>
                        </a:solidFill>
                        <a:ln w="12700" cap="flat" cmpd="sng" algn="ctr">
                          <a:solidFill>
                            <a:srgbClr val="F5C201">
                              <a:shade val="95000"/>
                              <a:satMod val="105000"/>
                            </a:srgbClr>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latin typeface="Arial"/>
                            <a:ea typeface="黑体"/>
                            <a:cs typeface="+mn-cs"/>
                          </a:endParaRPr>
                        </a:p>
                      </p:txBody>
                    </p:sp>
                    <p:pic>
                      <p:nvPicPr>
                        <p:cNvPr id="123" name="Picture 24" descr="http://colorlib.com/wp/wp-content/uploads/2014/03/JQuery_logo.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277" t="27354" r="4310" b="25754"/>
                        <a:stretch/>
                      </p:blipFill>
                      <p:spPr bwMode="auto">
                        <a:xfrm>
                          <a:off x="4364984" y="3832379"/>
                          <a:ext cx="740362" cy="2049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4" name="Picture 32" descr="http://siliconangle.com/files/2011/02/638px-Mozilla_Foundation_logo.svg_.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9868" y="3680751"/>
                          <a:ext cx="360040" cy="33859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5" name="Picture 2" descr="http://upload.wikimedia.org/wikipedia/en/5/5a/Webkit_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25771" y="3667731"/>
                          <a:ext cx="457472" cy="3702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8" name="文本框 36"/>
                    <p:cNvSpPr txBox="1"/>
                    <p:nvPr/>
                  </p:nvSpPr>
                  <p:spPr>
                    <a:xfrm>
                      <a:off x="4852494" y="3698152"/>
                      <a:ext cx="2802554" cy="19339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项目</a:t>
                      </a:r>
                      <a:endParaRPr kumimoji="0" lang="en-US" altLang="zh-CN"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代码库</a:t>
                      </a:r>
                    </a:p>
                  </p:txBody>
                </p:sp>
              </p:grpSp>
            </p:grpSp>
          </p:grpSp>
          <p:cxnSp>
            <p:nvCxnSpPr>
              <p:cNvPr id="10" name="肘形连接符 9"/>
              <p:cNvCxnSpPr>
                <a:cxnSpLocks/>
                <a:stCxn id="133" idx="2"/>
                <a:endCxn id="111" idx="3"/>
              </p:cNvCxnSpPr>
              <p:nvPr/>
            </p:nvCxnSpPr>
            <p:spPr>
              <a:xfrm rot="5400000">
                <a:off x="9997640" y="5025343"/>
                <a:ext cx="1010278" cy="517457"/>
              </a:xfrm>
              <a:prstGeom prst="bentConnector2">
                <a:avLst/>
              </a:prstGeom>
              <a:noFill/>
              <a:ln w="28575" cap="flat" cmpd="sng" algn="ctr">
                <a:solidFill>
                  <a:srgbClr val="989AAC"/>
                </a:solidFill>
                <a:prstDash val="solid"/>
                <a:tailEnd type="none"/>
              </a:ln>
              <a:effectLst/>
            </p:spPr>
          </p:cxnSp>
          <p:cxnSp>
            <p:nvCxnSpPr>
              <p:cNvPr id="11" name="直接箭头连接符 10"/>
              <p:cNvCxnSpPr>
                <a:cxnSpLocks/>
              </p:cNvCxnSpPr>
              <p:nvPr/>
            </p:nvCxnSpPr>
            <p:spPr>
              <a:xfrm flipH="1" flipV="1">
                <a:off x="9855160" y="5096942"/>
                <a:ext cx="2222" cy="472831"/>
              </a:xfrm>
              <a:prstGeom prst="straightConnector1">
                <a:avLst/>
              </a:prstGeom>
              <a:noFill/>
              <a:ln w="28575" cap="flat" cmpd="sng" algn="ctr">
                <a:solidFill>
                  <a:srgbClr val="989AAC"/>
                </a:solidFill>
                <a:prstDash val="solid"/>
                <a:tailEnd type="triangle"/>
              </a:ln>
              <a:effectLst/>
            </p:spPr>
          </p:cxnSp>
          <p:grpSp>
            <p:nvGrpSpPr>
              <p:cNvPr id="12" name="组合 46"/>
              <p:cNvGrpSpPr/>
              <p:nvPr/>
            </p:nvGrpSpPr>
            <p:grpSpPr>
              <a:xfrm>
                <a:off x="9415842" y="5553253"/>
                <a:ext cx="828206" cy="471914"/>
                <a:chOff x="7513576" y="3895083"/>
                <a:chExt cx="1510737" cy="860822"/>
              </a:xfrm>
            </p:grpSpPr>
            <p:sp>
              <p:nvSpPr>
                <p:cNvPr id="111" name="菱形 110"/>
                <p:cNvSpPr/>
                <p:nvPr/>
              </p:nvSpPr>
              <p:spPr>
                <a:xfrm>
                  <a:off x="7513576" y="3895083"/>
                  <a:ext cx="1510737" cy="860822"/>
                </a:xfrm>
                <a:prstGeom prst="diamond">
                  <a:avLst/>
                </a:prstGeom>
                <a:solidFill>
                  <a:srgbClr val="FFFFFF"/>
                </a:solidFill>
                <a:ln w="12700" cap="flat" cmpd="sng" algn="ctr">
                  <a:solidFill>
                    <a:srgbClr val="000000"/>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FFFFFF"/>
                    </a:solidFill>
                    <a:effectLst/>
                    <a:uLnTx/>
                    <a:uFillTx/>
                    <a:latin typeface="Arial"/>
                    <a:ea typeface="黑体"/>
                    <a:cs typeface="+mn-cs"/>
                  </a:endParaRPr>
                </a:p>
              </p:txBody>
            </p:sp>
            <p:sp>
              <p:nvSpPr>
                <p:cNvPr id="112" name="矩形 111"/>
                <p:cNvSpPr/>
                <p:nvPr/>
              </p:nvSpPr>
              <p:spPr>
                <a:xfrm>
                  <a:off x="7581848" y="3929447"/>
                  <a:ext cx="1395670" cy="78506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a:ea typeface="微软雅黑"/>
                    </a:rPr>
                    <a:t>决策</a:t>
                  </a:r>
                </a:p>
              </p:txBody>
            </p:sp>
          </p:grpSp>
          <p:sp>
            <p:nvSpPr>
              <p:cNvPr id="13" name="矩形 12"/>
              <p:cNvSpPr/>
              <p:nvPr/>
            </p:nvSpPr>
            <p:spPr>
              <a:xfrm>
                <a:off x="5060084" y="4151665"/>
                <a:ext cx="2082103" cy="2376331"/>
              </a:xfrm>
              <a:prstGeom prst="rect">
                <a:avLst/>
              </a:prstGeom>
              <a:noFill/>
              <a:ln w="28575" cap="flat" cmpd="sng" algn="ctr">
                <a:solidFill>
                  <a:srgbClr val="C00000"/>
                </a:solidFill>
                <a:prstDash val="dash"/>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latin typeface="Arial"/>
                  <a:ea typeface="黑体"/>
                  <a:cs typeface="+mn-cs"/>
                </a:endParaRPr>
              </a:p>
            </p:txBody>
          </p:sp>
          <p:pic>
            <p:nvPicPr>
              <p:cNvPr id="14" name="图片 13"/>
              <p:cNvPicPr>
                <a:picLocks noChangeAspect="1"/>
              </p:cNvPicPr>
              <p:nvPr/>
            </p:nvPicPr>
            <p:blipFill>
              <a:blip r:embed="rId11" cstate="print"/>
              <a:stretch>
                <a:fillRect/>
              </a:stretch>
            </p:blipFill>
            <p:spPr>
              <a:xfrm>
                <a:off x="5388875" y="4241093"/>
                <a:ext cx="1434648" cy="544096"/>
              </a:xfrm>
              <a:prstGeom prst="rect">
                <a:avLst/>
              </a:prstGeom>
            </p:spPr>
          </p:pic>
          <p:sp>
            <p:nvSpPr>
              <p:cNvPr id="15" name="圆角矩形 14"/>
              <p:cNvSpPr/>
              <p:nvPr/>
            </p:nvSpPr>
            <p:spPr>
              <a:xfrm>
                <a:off x="5240413" y="4667095"/>
                <a:ext cx="1784325" cy="855833"/>
              </a:xfrm>
              <a:prstGeom prst="roundRect">
                <a:avLst>
                  <a:gd name="adj" fmla="val 6942"/>
                </a:avLst>
              </a:prstGeom>
              <a:solidFill>
                <a:srgbClr val="FFFFFF"/>
              </a:solidFill>
              <a:ln w="28575" cap="flat" cmpd="sng" algn="ctr">
                <a:solidFill>
                  <a:srgbClr val="989AAC"/>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latin typeface="Arial"/>
                  <a:ea typeface="黑体"/>
                  <a:cs typeface="+mn-cs"/>
                </a:endParaRPr>
              </a:p>
            </p:txBody>
          </p:sp>
          <p:sp>
            <p:nvSpPr>
              <p:cNvPr id="16" name="文本框 32"/>
              <p:cNvSpPr txBox="1"/>
              <p:nvPr/>
            </p:nvSpPr>
            <p:spPr>
              <a:xfrm>
                <a:off x="5554475" y="4595546"/>
                <a:ext cx="1193513" cy="38256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Issue</a:t>
                </a:r>
                <a:r>
                  <a:rPr kumimoji="0" lang="zh-CN" altLang="en-US" sz="1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管理</a:t>
                </a:r>
              </a:p>
            </p:txBody>
          </p:sp>
          <p:sp>
            <p:nvSpPr>
              <p:cNvPr id="17" name="下弧形箭头 16"/>
              <p:cNvSpPr/>
              <p:nvPr/>
            </p:nvSpPr>
            <p:spPr>
              <a:xfrm rot="4504677">
                <a:off x="5433639" y="4601999"/>
                <a:ext cx="371020" cy="194080"/>
              </a:xfrm>
              <a:prstGeom prst="curvedUpArrow">
                <a:avLst/>
              </a:prstGeom>
              <a:gradFill rotWithShape="1">
                <a:gsLst>
                  <a:gs pos="0">
                    <a:srgbClr val="F5C201">
                      <a:tint val="60000"/>
                      <a:satMod val="250000"/>
                    </a:srgbClr>
                  </a:gs>
                  <a:gs pos="35000">
                    <a:srgbClr val="F5C201">
                      <a:tint val="47000"/>
                      <a:satMod val="275000"/>
                    </a:srgbClr>
                  </a:gs>
                  <a:gs pos="100000">
                    <a:srgbClr val="F5C201">
                      <a:tint val="25000"/>
                      <a:satMod val="300000"/>
                    </a:srgbClr>
                  </a:gs>
                </a:gsLst>
                <a:lin ang="16200000" scaled="1"/>
              </a:gradFill>
              <a:ln w="12700" cap="flat" cmpd="sng" algn="ctr">
                <a:solidFill>
                  <a:srgbClr val="C8C8B1">
                    <a:lumMod val="20000"/>
                    <a:lumOff val="80000"/>
                  </a:srgbClr>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latin typeface="Arial"/>
                  <a:ea typeface="黑体"/>
                  <a:cs typeface="+mn-cs"/>
                </a:endParaRPr>
              </a:p>
            </p:txBody>
          </p:sp>
          <p:sp>
            <p:nvSpPr>
              <p:cNvPr id="18" name="下弧形箭头 17"/>
              <p:cNvSpPr/>
              <p:nvPr/>
            </p:nvSpPr>
            <p:spPr>
              <a:xfrm rot="15774374">
                <a:off x="6535464" y="4551121"/>
                <a:ext cx="371020" cy="194080"/>
              </a:xfrm>
              <a:prstGeom prst="curvedUpArrow">
                <a:avLst/>
              </a:prstGeom>
              <a:gradFill rotWithShape="1">
                <a:gsLst>
                  <a:gs pos="0">
                    <a:srgbClr val="F5C201">
                      <a:tint val="60000"/>
                      <a:satMod val="250000"/>
                    </a:srgbClr>
                  </a:gs>
                  <a:gs pos="35000">
                    <a:srgbClr val="F5C201">
                      <a:tint val="47000"/>
                      <a:satMod val="275000"/>
                    </a:srgbClr>
                  </a:gs>
                  <a:gs pos="100000">
                    <a:srgbClr val="F5C201">
                      <a:tint val="25000"/>
                      <a:satMod val="300000"/>
                    </a:srgbClr>
                  </a:gs>
                </a:gsLst>
                <a:lin ang="16200000" scaled="1"/>
              </a:gradFill>
              <a:ln w="12700" cap="flat" cmpd="sng" algn="ctr">
                <a:solidFill>
                  <a:srgbClr val="C8C8B1">
                    <a:lumMod val="20000"/>
                    <a:lumOff val="80000"/>
                  </a:srgbClr>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latin typeface="Arial"/>
                  <a:ea typeface="黑体"/>
                  <a:cs typeface="+mn-cs"/>
                </a:endParaRPr>
              </a:p>
            </p:txBody>
          </p:sp>
          <p:sp>
            <p:nvSpPr>
              <p:cNvPr id="19" name="竖卷形 18"/>
              <p:cNvSpPr/>
              <p:nvPr/>
            </p:nvSpPr>
            <p:spPr>
              <a:xfrm>
                <a:off x="5647565" y="4906055"/>
                <a:ext cx="408354" cy="335924"/>
              </a:xfrm>
              <a:prstGeom prst="verticalScroll">
                <a:avLst/>
              </a:prstGeom>
              <a:solidFill>
                <a:srgbClr val="C8C8B1">
                  <a:lumMod val="20000"/>
                  <a:lumOff val="80000"/>
                </a:srgbClr>
              </a:solidFill>
              <a:ln w="12700" cap="flat" cmpd="sng" algn="ctr">
                <a:solidFill>
                  <a:srgbClr val="000000"/>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FFFFFF"/>
                  </a:solidFill>
                  <a:effectLst/>
                  <a:uLnTx/>
                  <a:uFillTx/>
                  <a:latin typeface="Arial"/>
                  <a:ea typeface="黑体"/>
                  <a:cs typeface="+mn-cs"/>
                </a:endParaRPr>
              </a:p>
            </p:txBody>
          </p:sp>
          <p:sp>
            <p:nvSpPr>
              <p:cNvPr id="20" name="竖卷形 19"/>
              <p:cNvSpPr/>
              <p:nvPr/>
            </p:nvSpPr>
            <p:spPr>
              <a:xfrm>
                <a:off x="5558746" y="4988182"/>
                <a:ext cx="408354" cy="335924"/>
              </a:xfrm>
              <a:prstGeom prst="verticalScroll">
                <a:avLst/>
              </a:prstGeom>
              <a:solidFill>
                <a:srgbClr val="C8C8B1">
                  <a:lumMod val="20000"/>
                  <a:lumOff val="80000"/>
                </a:srgbClr>
              </a:solidFill>
              <a:ln w="12700" cap="flat" cmpd="sng" algn="ctr">
                <a:solidFill>
                  <a:srgbClr val="000000"/>
                </a:solidFill>
                <a:prstDash val="solid"/>
              </a:ln>
              <a:effectLst>
                <a:outerShdw blurRad="39999" dist="23000" algn="bl" rotWithShape="0">
                  <a:srgbClr val="000000">
                    <a:alpha val="40000"/>
                  </a:srgbClr>
                </a:outerShdw>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FFFFFF"/>
                  </a:solidFill>
                  <a:effectLst/>
                  <a:uLnTx/>
                  <a:uFillTx/>
                  <a:latin typeface="Arial"/>
                  <a:ea typeface="黑体"/>
                  <a:cs typeface="+mn-cs"/>
                </a:endParaRPr>
              </a:p>
            </p:txBody>
          </p:sp>
          <p:grpSp>
            <p:nvGrpSpPr>
              <p:cNvPr id="21" name="组合 20"/>
              <p:cNvGrpSpPr/>
              <p:nvPr/>
            </p:nvGrpSpPr>
            <p:grpSpPr>
              <a:xfrm>
                <a:off x="5449160" y="5082357"/>
                <a:ext cx="408353" cy="335923"/>
                <a:chOff x="779331" y="2905634"/>
                <a:chExt cx="840341" cy="660746"/>
              </a:xfrm>
            </p:grpSpPr>
            <p:sp>
              <p:nvSpPr>
                <p:cNvPr id="109" name="竖卷形 108"/>
                <p:cNvSpPr/>
                <p:nvPr/>
              </p:nvSpPr>
              <p:spPr>
                <a:xfrm>
                  <a:off x="779331" y="2905634"/>
                  <a:ext cx="840341" cy="660746"/>
                </a:xfrm>
                <a:prstGeom prst="verticalScroll">
                  <a:avLst/>
                </a:prstGeom>
                <a:solidFill>
                  <a:srgbClr val="C8C8B1">
                    <a:lumMod val="20000"/>
                    <a:lumOff val="80000"/>
                  </a:srgbClr>
                </a:solidFill>
                <a:ln w="12700" cap="flat" cmpd="sng" algn="ctr">
                  <a:solidFill>
                    <a:srgbClr val="000000"/>
                  </a:solidFill>
                  <a:prstDash val="solid"/>
                </a:ln>
                <a:effectLst>
                  <a:outerShdw blurRad="39999" dist="23000" algn="bl" rotWithShape="0">
                    <a:srgbClr val="000000">
                      <a:alpha val="40000"/>
                    </a:srgbClr>
                  </a:outerShdw>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FFFFFF"/>
                    </a:solidFill>
                    <a:effectLst/>
                    <a:uLnTx/>
                    <a:uFillTx/>
                    <a:latin typeface="Arial"/>
                    <a:ea typeface="黑体"/>
                    <a:cs typeface="+mn-cs"/>
                  </a:endParaRPr>
                </a:p>
              </p:txBody>
            </p:sp>
            <p:sp>
              <p:nvSpPr>
                <p:cNvPr id="110" name="矩形 109"/>
                <p:cNvSpPr/>
                <p:nvPr/>
              </p:nvSpPr>
              <p:spPr>
                <a:xfrm>
                  <a:off x="802518" y="3052615"/>
                  <a:ext cx="754462" cy="470301"/>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Times New Roman" pitchFamily="36" charset="0"/>
                      <a:ea typeface="+mn-ea"/>
                      <a:cs typeface="+mn-cs"/>
                    </a:defRPr>
                  </a:lvl1pPr>
                  <a:lvl2pPr marL="457200" algn="l" rtl="0" fontAlgn="base">
                    <a:spcBef>
                      <a:spcPct val="0"/>
                    </a:spcBef>
                    <a:spcAft>
                      <a:spcPct val="0"/>
                    </a:spcAft>
                    <a:defRPr kern="1200">
                      <a:solidFill>
                        <a:schemeClr val="tx1"/>
                      </a:solidFill>
                      <a:latin typeface="Times New Roman" pitchFamily="36" charset="0"/>
                      <a:ea typeface="+mn-ea"/>
                      <a:cs typeface="+mn-cs"/>
                    </a:defRPr>
                  </a:lvl2pPr>
                  <a:lvl3pPr marL="914400" algn="l" rtl="0" fontAlgn="base">
                    <a:spcBef>
                      <a:spcPct val="0"/>
                    </a:spcBef>
                    <a:spcAft>
                      <a:spcPct val="0"/>
                    </a:spcAft>
                    <a:defRPr kern="1200">
                      <a:solidFill>
                        <a:schemeClr val="tx1"/>
                      </a:solidFill>
                      <a:latin typeface="Times New Roman" pitchFamily="36" charset="0"/>
                      <a:ea typeface="+mn-ea"/>
                      <a:cs typeface="+mn-cs"/>
                    </a:defRPr>
                  </a:lvl3pPr>
                  <a:lvl4pPr marL="1371600" algn="l" rtl="0" fontAlgn="base">
                    <a:spcBef>
                      <a:spcPct val="0"/>
                    </a:spcBef>
                    <a:spcAft>
                      <a:spcPct val="0"/>
                    </a:spcAft>
                    <a:defRPr kern="1200">
                      <a:solidFill>
                        <a:schemeClr val="tx1"/>
                      </a:solidFill>
                      <a:latin typeface="Times New Roman" pitchFamily="36" charset="0"/>
                      <a:ea typeface="+mn-ea"/>
                      <a:cs typeface="+mn-cs"/>
                    </a:defRPr>
                  </a:lvl4pPr>
                  <a:lvl5pPr marL="1828800" algn="l" rtl="0" fontAlgn="base">
                    <a:spcBef>
                      <a:spcPct val="0"/>
                    </a:spcBef>
                    <a:spcAft>
                      <a:spcPct val="0"/>
                    </a:spcAft>
                    <a:defRPr kern="1200">
                      <a:solidFill>
                        <a:schemeClr val="tx1"/>
                      </a:solidFill>
                      <a:latin typeface="Times New Roman" pitchFamily="36" charset="0"/>
                      <a:ea typeface="+mn-ea"/>
                      <a:cs typeface="+mn-cs"/>
                    </a:defRPr>
                  </a:lvl5pPr>
                  <a:lvl6pPr marL="2286000" algn="l" defTabSz="457200" rtl="0" eaLnBrk="1" latinLnBrk="0" hangingPunct="1">
                    <a:defRPr kern="1200">
                      <a:solidFill>
                        <a:schemeClr val="tx1"/>
                      </a:solidFill>
                      <a:latin typeface="Times New Roman" pitchFamily="36" charset="0"/>
                      <a:ea typeface="+mn-ea"/>
                      <a:cs typeface="+mn-cs"/>
                    </a:defRPr>
                  </a:lvl6pPr>
                  <a:lvl7pPr marL="2743200" algn="l" defTabSz="457200" rtl="0" eaLnBrk="1" latinLnBrk="0" hangingPunct="1">
                    <a:defRPr kern="1200">
                      <a:solidFill>
                        <a:schemeClr val="tx1"/>
                      </a:solidFill>
                      <a:latin typeface="Times New Roman" pitchFamily="36" charset="0"/>
                      <a:ea typeface="+mn-ea"/>
                      <a:cs typeface="+mn-cs"/>
                    </a:defRPr>
                  </a:lvl7pPr>
                  <a:lvl8pPr marL="3200400" algn="l" defTabSz="457200" rtl="0" eaLnBrk="1" latinLnBrk="0" hangingPunct="1">
                    <a:defRPr kern="1200">
                      <a:solidFill>
                        <a:schemeClr val="tx1"/>
                      </a:solidFill>
                      <a:latin typeface="Times New Roman" pitchFamily="36" charset="0"/>
                      <a:ea typeface="+mn-ea"/>
                      <a:cs typeface="+mn-cs"/>
                    </a:defRPr>
                  </a:lvl8pPr>
                  <a:lvl9pPr marL="3657600" algn="l" defTabSz="457200" rtl="0" eaLnBrk="1" latinLnBrk="0" hangingPunct="1">
                    <a:defRPr kern="1200">
                      <a:solidFill>
                        <a:schemeClr val="tx1"/>
                      </a:solidFill>
                      <a:latin typeface="Times New Roman" pitchFamily="36"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功能</a:t>
                  </a:r>
                  <a:endParaRPr kumimoji="0" lang="en-US" altLang="zh-CN" sz="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请求</a:t>
                  </a:r>
                </a:p>
              </p:txBody>
            </p:sp>
          </p:grpSp>
          <p:pic>
            <p:nvPicPr>
              <p:cNvPr id="22" name="图片 21"/>
              <p:cNvPicPr>
                <a:picLocks noChangeAspect="1"/>
              </p:cNvPicPr>
              <p:nvPr/>
            </p:nvPicPr>
            <p:blipFill>
              <a:blip r:embed="rId12" cstate="print"/>
              <a:stretch>
                <a:fillRect/>
              </a:stretch>
            </p:blipFill>
            <p:spPr>
              <a:xfrm>
                <a:off x="6586664" y="4857839"/>
                <a:ext cx="295906" cy="399722"/>
              </a:xfrm>
              <a:prstGeom prst="rect">
                <a:avLst/>
              </a:prstGeom>
              <a:ln>
                <a:noFill/>
              </a:ln>
              <a:effectLst>
                <a:outerShdw blurRad="50800" dist="38100" dir="2700000" algn="tl" rotWithShape="0">
                  <a:prstClr val="black">
                    <a:alpha val="40000"/>
                  </a:prstClr>
                </a:outerShdw>
              </a:effectLst>
            </p:spPr>
          </p:pic>
          <p:pic>
            <p:nvPicPr>
              <p:cNvPr id="23" name="图片 22"/>
              <p:cNvPicPr>
                <a:picLocks noChangeAspect="1"/>
              </p:cNvPicPr>
              <p:nvPr/>
            </p:nvPicPr>
            <p:blipFill>
              <a:blip r:embed="rId12" cstate="print"/>
              <a:stretch>
                <a:fillRect/>
              </a:stretch>
            </p:blipFill>
            <p:spPr>
              <a:xfrm>
                <a:off x="6500706" y="4916886"/>
                <a:ext cx="295906" cy="399722"/>
              </a:xfrm>
              <a:prstGeom prst="rect">
                <a:avLst/>
              </a:prstGeom>
              <a:ln>
                <a:noFill/>
              </a:ln>
              <a:effectLst>
                <a:outerShdw blurRad="50800" dist="38100" dir="2700000" algn="tl" rotWithShape="0">
                  <a:prstClr val="black">
                    <a:alpha val="40000"/>
                  </a:prstClr>
                </a:outerShdw>
              </a:effectLst>
            </p:spPr>
          </p:pic>
          <p:grpSp>
            <p:nvGrpSpPr>
              <p:cNvPr id="24" name="组合 23"/>
              <p:cNvGrpSpPr/>
              <p:nvPr/>
            </p:nvGrpSpPr>
            <p:grpSpPr>
              <a:xfrm>
                <a:off x="6343520" y="4924227"/>
                <a:ext cx="366621" cy="451427"/>
                <a:chOff x="3288675" y="4262260"/>
                <a:chExt cx="870399" cy="1040150"/>
              </a:xfrm>
            </p:grpSpPr>
            <p:pic>
              <p:nvPicPr>
                <p:cNvPr id="107" name="图片 106"/>
                <p:cNvPicPr>
                  <a:picLocks noChangeAspect="1"/>
                </p:cNvPicPr>
                <p:nvPr/>
              </p:nvPicPr>
              <p:blipFill>
                <a:blip r:embed="rId12" cstate="print"/>
                <a:stretch>
                  <a:fillRect/>
                </a:stretch>
              </p:blipFill>
              <p:spPr>
                <a:xfrm>
                  <a:off x="3308910" y="4262260"/>
                  <a:ext cx="791543" cy="1040150"/>
                </a:xfrm>
                <a:prstGeom prst="rect">
                  <a:avLst/>
                </a:prstGeom>
                <a:ln>
                  <a:noFill/>
                </a:ln>
                <a:effectLst>
                  <a:outerShdw blurRad="50800" dist="38100" dir="2700000" algn="tl" rotWithShape="0">
                    <a:prstClr val="black">
                      <a:alpha val="40000"/>
                    </a:prstClr>
                  </a:outerShdw>
                </a:effectLst>
              </p:spPr>
            </p:pic>
            <p:sp>
              <p:nvSpPr>
                <p:cNvPr id="108" name="矩形 107"/>
                <p:cNvSpPr/>
                <p:nvPr/>
              </p:nvSpPr>
              <p:spPr>
                <a:xfrm>
                  <a:off x="3288675" y="4359404"/>
                  <a:ext cx="870399" cy="550920"/>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Times New Roman" pitchFamily="36" charset="0"/>
                      <a:ea typeface="+mn-ea"/>
                      <a:cs typeface="+mn-cs"/>
                    </a:defRPr>
                  </a:lvl1pPr>
                  <a:lvl2pPr marL="457200" algn="l" rtl="0" fontAlgn="base">
                    <a:spcBef>
                      <a:spcPct val="0"/>
                    </a:spcBef>
                    <a:spcAft>
                      <a:spcPct val="0"/>
                    </a:spcAft>
                    <a:defRPr kern="1200">
                      <a:solidFill>
                        <a:schemeClr val="tx1"/>
                      </a:solidFill>
                      <a:latin typeface="Times New Roman" pitchFamily="36" charset="0"/>
                      <a:ea typeface="+mn-ea"/>
                      <a:cs typeface="+mn-cs"/>
                    </a:defRPr>
                  </a:lvl2pPr>
                  <a:lvl3pPr marL="914400" algn="l" rtl="0" fontAlgn="base">
                    <a:spcBef>
                      <a:spcPct val="0"/>
                    </a:spcBef>
                    <a:spcAft>
                      <a:spcPct val="0"/>
                    </a:spcAft>
                    <a:defRPr kern="1200">
                      <a:solidFill>
                        <a:schemeClr val="tx1"/>
                      </a:solidFill>
                      <a:latin typeface="Times New Roman" pitchFamily="36" charset="0"/>
                      <a:ea typeface="+mn-ea"/>
                      <a:cs typeface="+mn-cs"/>
                    </a:defRPr>
                  </a:lvl3pPr>
                  <a:lvl4pPr marL="1371600" algn="l" rtl="0" fontAlgn="base">
                    <a:spcBef>
                      <a:spcPct val="0"/>
                    </a:spcBef>
                    <a:spcAft>
                      <a:spcPct val="0"/>
                    </a:spcAft>
                    <a:defRPr kern="1200">
                      <a:solidFill>
                        <a:schemeClr val="tx1"/>
                      </a:solidFill>
                      <a:latin typeface="Times New Roman" pitchFamily="36" charset="0"/>
                      <a:ea typeface="+mn-ea"/>
                      <a:cs typeface="+mn-cs"/>
                    </a:defRPr>
                  </a:lvl4pPr>
                  <a:lvl5pPr marL="1828800" algn="l" rtl="0" fontAlgn="base">
                    <a:spcBef>
                      <a:spcPct val="0"/>
                    </a:spcBef>
                    <a:spcAft>
                      <a:spcPct val="0"/>
                    </a:spcAft>
                    <a:defRPr kern="1200">
                      <a:solidFill>
                        <a:schemeClr val="tx1"/>
                      </a:solidFill>
                      <a:latin typeface="Times New Roman" pitchFamily="36" charset="0"/>
                      <a:ea typeface="+mn-ea"/>
                      <a:cs typeface="+mn-cs"/>
                    </a:defRPr>
                  </a:lvl5pPr>
                  <a:lvl6pPr marL="2286000" algn="l" defTabSz="457200" rtl="0" eaLnBrk="1" latinLnBrk="0" hangingPunct="1">
                    <a:defRPr kern="1200">
                      <a:solidFill>
                        <a:schemeClr val="tx1"/>
                      </a:solidFill>
                      <a:latin typeface="Times New Roman" pitchFamily="36" charset="0"/>
                      <a:ea typeface="+mn-ea"/>
                      <a:cs typeface="+mn-cs"/>
                    </a:defRPr>
                  </a:lvl6pPr>
                  <a:lvl7pPr marL="2743200" algn="l" defTabSz="457200" rtl="0" eaLnBrk="1" latinLnBrk="0" hangingPunct="1">
                    <a:defRPr kern="1200">
                      <a:solidFill>
                        <a:schemeClr val="tx1"/>
                      </a:solidFill>
                      <a:latin typeface="Times New Roman" pitchFamily="36" charset="0"/>
                      <a:ea typeface="+mn-ea"/>
                      <a:cs typeface="+mn-cs"/>
                    </a:defRPr>
                  </a:lvl7pPr>
                  <a:lvl8pPr marL="3200400" algn="l" defTabSz="457200" rtl="0" eaLnBrk="1" latinLnBrk="0" hangingPunct="1">
                    <a:defRPr kern="1200">
                      <a:solidFill>
                        <a:schemeClr val="tx1"/>
                      </a:solidFill>
                      <a:latin typeface="Times New Roman" pitchFamily="36" charset="0"/>
                      <a:ea typeface="+mn-ea"/>
                      <a:cs typeface="+mn-cs"/>
                    </a:defRPr>
                  </a:lvl8pPr>
                  <a:lvl9pPr marL="3657600" algn="l" defTabSz="457200" rtl="0" eaLnBrk="1" latinLnBrk="0" hangingPunct="1">
                    <a:defRPr kern="1200">
                      <a:solidFill>
                        <a:schemeClr val="tx1"/>
                      </a:solidFill>
                      <a:latin typeface="Times New Roman" pitchFamily="36"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合并</a:t>
                  </a:r>
                  <a:endParaRPr kumimoji="0" lang="en-US" altLang="zh-CN" sz="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请求</a:t>
                  </a:r>
                </a:p>
              </p:txBody>
            </p:sp>
          </p:grpSp>
          <p:sp>
            <p:nvSpPr>
              <p:cNvPr id="25" name="上下箭头 24"/>
              <p:cNvSpPr/>
              <p:nvPr/>
            </p:nvSpPr>
            <p:spPr>
              <a:xfrm rot="5400000">
                <a:off x="4340034" y="5059848"/>
                <a:ext cx="236855" cy="394757"/>
              </a:xfrm>
              <a:prstGeom prst="upDownArrow">
                <a:avLst/>
              </a:prstGeom>
              <a:solidFill>
                <a:srgbClr val="FFFFFF"/>
              </a:solidFill>
              <a:ln w="12700" cap="flat" cmpd="sng" algn="ctr">
                <a:solidFill>
                  <a:srgbClr val="000000"/>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FFFFFF"/>
                  </a:solidFill>
                  <a:effectLst/>
                  <a:uLnTx/>
                  <a:uFillTx/>
                  <a:latin typeface="Arial"/>
                  <a:ea typeface="黑体"/>
                  <a:cs typeface="+mn-cs"/>
                </a:endParaRPr>
              </a:p>
            </p:txBody>
          </p:sp>
          <p:grpSp>
            <p:nvGrpSpPr>
              <p:cNvPr id="26" name="组合 25"/>
              <p:cNvGrpSpPr/>
              <p:nvPr/>
            </p:nvGrpSpPr>
            <p:grpSpPr>
              <a:xfrm>
                <a:off x="1972645" y="3978987"/>
                <a:ext cx="2121832" cy="2282365"/>
                <a:chOff x="-355545" y="3525948"/>
                <a:chExt cx="2587602" cy="2783372"/>
              </a:xfrm>
            </p:grpSpPr>
            <p:grpSp>
              <p:nvGrpSpPr>
                <p:cNvPr id="90" name="组合 89"/>
                <p:cNvGrpSpPr/>
                <p:nvPr/>
              </p:nvGrpSpPr>
              <p:grpSpPr>
                <a:xfrm>
                  <a:off x="1475656" y="4930862"/>
                  <a:ext cx="531099" cy="370346"/>
                  <a:chOff x="2339752" y="3607251"/>
                  <a:chExt cx="399892" cy="259469"/>
                </a:xfrm>
              </p:grpSpPr>
              <p:sp>
                <p:nvSpPr>
                  <p:cNvPr id="105" name="左弧形箭头 104"/>
                  <p:cNvSpPr/>
                  <p:nvPr/>
                </p:nvSpPr>
                <p:spPr>
                  <a:xfrm>
                    <a:off x="2339752" y="3621157"/>
                    <a:ext cx="175646" cy="245563"/>
                  </a:xfrm>
                  <a:prstGeom prst="curvedRightArrow">
                    <a:avLst/>
                  </a:prstGeom>
                  <a:solidFill>
                    <a:srgbClr val="C8C8B1">
                      <a:lumMod val="60000"/>
                      <a:lumOff val="40000"/>
                    </a:srgbClr>
                  </a:solidFill>
                  <a:ln w="12700" cap="flat" cmpd="sng" algn="ctr">
                    <a:solidFill>
                      <a:srgbClr val="C8C8B1">
                        <a:lumMod val="20000"/>
                        <a:lumOff val="80000"/>
                      </a:srgbClr>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latin typeface="Arial"/>
                      <a:ea typeface="黑体"/>
                      <a:cs typeface="+mn-cs"/>
                    </a:endParaRPr>
                  </a:p>
                </p:txBody>
              </p:sp>
              <p:sp>
                <p:nvSpPr>
                  <p:cNvPr id="106" name="下弧形箭头 105"/>
                  <p:cNvSpPr/>
                  <p:nvPr/>
                </p:nvSpPr>
                <p:spPr>
                  <a:xfrm rot="16200000">
                    <a:off x="2533195" y="3630684"/>
                    <a:ext cx="229882" cy="183016"/>
                  </a:xfrm>
                  <a:prstGeom prst="curvedUpArrow">
                    <a:avLst/>
                  </a:prstGeom>
                  <a:solidFill>
                    <a:srgbClr val="C8C8B1">
                      <a:lumMod val="60000"/>
                      <a:lumOff val="40000"/>
                    </a:srgbClr>
                  </a:solidFill>
                  <a:ln w="12700" cap="flat" cmpd="sng" algn="ctr">
                    <a:solidFill>
                      <a:srgbClr val="C8C8B1">
                        <a:lumMod val="20000"/>
                        <a:lumOff val="80000"/>
                      </a:srgbClr>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latin typeface="Arial"/>
                      <a:ea typeface="黑体"/>
                      <a:cs typeface="+mn-cs"/>
                    </a:endParaRPr>
                  </a:p>
                </p:txBody>
              </p:sp>
            </p:grpSp>
            <p:grpSp>
              <p:nvGrpSpPr>
                <p:cNvPr id="91" name="组合 83"/>
                <p:cNvGrpSpPr/>
                <p:nvPr/>
              </p:nvGrpSpPr>
              <p:grpSpPr>
                <a:xfrm>
                  <a:off x="-355545" y="4111300"/>
                  <a:ext cx="2170149" cy="2198019"/>
                  <a:chOff x="-512143" y="3140225"/>
                  <a:chExt cx="3246043" cy="3287713"/>
                </a:xfrm>
              </p:grpSpPr>
              <p:cxnSp>
                <p:nvCxnSpPr>
                  <p:cNvPr id="99" name="肘形连接符 87"/>
                  <p:cNvCxnSpPr>
                    <a:cxnSpLocks/>
                    <a:stCxn id="103" idx="3"/>
                    <a:endCxn id="97" idx="2"/>
                  </p:cNvCxnSpPr>
                  <p:nvPr/>
                </p:nvCxnSpPr>
                <p:spPr>
                  <a:xfrm rot="16200000" flipH="1">
                    <a:off x="391193" y="4085231"/>
                    <a:ext cx="1965648" cy="2719766"/>
                  </a:xfrm>
                  <a:prstGeom prst="bentConnector3">
                    <a:avLst>
                      <a:gd name="adj1" fmla="val 121214"/>
                    </a:avLst>
                  </a:prstGeom>
                  <a:noFill/>
                  <a:ln w="28575" cap="flat" cmpd="sng" algn="ctr">
                    <a:solidFill>
                      <a:srgbClr val="989AAC"/>
                    </a:solidFill>
                    <a:prstDash val="solid"/>
                    <a:tailEnd type="triangle"/>
                  </a:ln>
                  <a:effectLst/>
                </p:spPr>
              </p:cxnSp>
              <p:grpSp>
                <p:nvGrpSpPr>
                  <p:cNvPr id="100" name="组合 88"/>
                  <p:cNvGrpSpPr/>
                  <p:nvPr/>
                </p:nvGrpSpPr>
                <p:grpSpPr>
                  <a:xfrm>
                    <a:off x="-512143" y="3140225"/>
                    <a:ext cx="1104905" cy="1322066"/>
                    <a:chOff x="2382186" y="2753236"/>
                    <a:chExt cx="1174699" cy="1451976"/>
                  </a:xfrm>
                </p:grpSpPr>
                <p:sp>
                  <p:nvSpPr>
                    <p:cNvPr id="101" name="上下箭头 100"/>
                    <p:cNvSpPr/>
                    <p:nvPr/>
                  </p:nvSpPr>
                  <p:spPr>
                    <a:xfrm>
                      <a:off x="2757693" y="2753236"/>
                      <a:ext cx="288032" cy="547193"/>
                    </a:xfrm>
                    <a:prstGeom prst="upDownArrow">
                      <a:avLst/>
                    </a:prstGeom>
                    <a:solidFill>
                      <a:srgbClr val="FFFFFF"/>
                    </a:solidFill>
                    <a:ln w="12700" cap="flat" cmpd="sng" algn="ctr">
                      <a:solidFill>
                        <a:srgbClr val="000000"/>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latin typeface="Arial"/>
                        <a:ea typeface="黑体"/>
                        <a:cs typeface="+mn-cs"/>
                      </a:endParaRPr>
                    </a:p>
                  </p:txBody>
                </p:sp>
                <p:grpSp>
                  <p:nvGrpSpPr>
                    <p:cNvPr id="102" name="组合 90"/>
                    <p:cNvGrpSpPr/>
                    <p:nvPr/>
                  </p:nvGrpSpPr>
                  <p:grpSpPr>
                    <a:xfrm>
                      <a:off x="2382186" y="3401308"/>
                      <a:ext cx="1174699" cy="803904"/>
                      <a:chOff x="1099248" y="3389764"/>
                      <a:chExt cx="1174699" cy="803904"/>
                    </a:xfrm>
                  </p:grpSpPr>
                  <p:sp>
                    <p:nvSpPr>
                      <p:cNvPr id="103" name="圆柱形 102"/>
                      <p:cNvSpPr>
                        <a:spLocks noChangeAspect="1"/>
                      </p:cNvSpPr>
                      <p:nvPr/>
                    </p:nvSpPr>
                    <p:spPr>
                      <a:xfrm>
                        <a:off x="1135895" y="3389764"/>
                        <a:ext cx="1045738" cy="803904"/>
                      </a:xfrm>
                      <a:prstGeom prst="can">
                        <a:avLst/>
                      </a:prstGeom>
                      <a:solidFill>
                        <a:srgbClr val="FFFFFF"/>
                      </a:solidFill>
                      <a:ln w="12700" cap="flat" cmpd="sng" algn="ctr">
                        <a:solidFill>
                          <a:srgbClr val="000000"/>
                        </a:solidFill>
                        <a:prstDash val="solid"/>
                      </a:ln>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Arial"/>
                          <a:ea typeface="黑体"/>
                          <a:cs typeface="+mn-cs"/>
                        </a:endParaRPr>
                      </a:p>
                    </p:txBody>
                  </p:sp>
                  <p:sp>
                    <p:nvSpPr>
                      <p:cNvPr id="104" name="矩形 103"/>
                      <p:cNvSpPr/>
                      <p:nvPr/>
                    </p:nvSpPr>
                    <p:spPr>
                      <a:xfrm>
                        <a:off x="1099248" y="3688015"/>
                        <a:ext cx="1174699" cy="4789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 b="1" i="0" u="none" strike="noStrike" kern="0" cap="none" spc="0" normalizeH="0" baseline="0" noProof="0" dirty="0">
                            <a:ln>
                              <a:noFill/>
                            </a:ln>
                            <a:solidFill>
                              <a:sysClr val="windowText" lastClr="000000"/>
                            </a:solidFill>
                            <a:effectLst/>
                            <a:uLnTx/>
                            <a:uFillTx/>
                            <a:latin typeface="微软雅黑"/>
                            <a:ea typeface="微软雅黑"/>
                          </a:rPr>
                          <a:t>派生仓库</a:t>
                        </a:r>
                      </a:p>
                    </p:txBody>
                  </p:sp>
                </p:grpSp>
              </p:grpSp>
            </p:grpSp>
            <p:grpSp>
              <p:nvGrpSpPr>
                <p:cNvPr id="92" name="组合 84"/>
                <p:cNvGrpSpPr/>
                <p:nvPr/>
              </p:nvGrpSpPr>
              <p:grpSpPr>
                <a:xfrm>
                  <a:off x="1403648" y="5394638"/>
                  <a:ext cx="821910" cy="914682"/>
                  <a:chOff x="3308910" y="3810553"/>
                  <a:chExt cx="791543" cy="1142951"/>
                </a:xfrm>
              </p:grpSpPr>
              <p:pic>
                <p:nvPicPr>
                  <p:cNvPr id="97" name="图片 96"/>
                  <p:cNvPicPr>
                    <a:picLocks noChangeAspect="1"/>
                  </p:cNvPicPr>
                  <p:nvPr/>
                </p:nvPicPr>
                <p:blipFill>
                  <a:blip r:embed="rId12" cstate="print"/>
                  <a:stretch>
                    <a:fillRect/>
                  </a:stretch>
                </p:blipFill>
                <p:spPr>
                  <a:xfrm>
                    <a:off x="3308910" y="3810553"/>
                    <a:ext cx="791543" cy="1142951"/>
                  </a:xfrm>
                  <a:prstGeom prst="rect">
                    <a:avLst/>
                  </a:prstGeom>
                  <a:ln>
                    <a:noFill/>
                  </a:ln>
                  <a:effectLst>
                    <a:outerShdw blurRad="292100" dist="139700" dir="2700000" algn="tl" rotWithShape="0">
                      <a:srgbClr val="333333">
                        <a:alpha val="65000"/>
                      </a:srgbClr>
                    </a:outerShdw>
                  </a:effectLst>
                </p:spPr>
              </p:pic>
              <p:sp>
                <p:nvSpPr>
                  <p:cNvPr id="98" name="矩形 97"/>
                  <p:cNvSpPr/>
                  <p:nvPr/>
                </p:nvSpPr>
                <p:spPr>
                  <a:xfrm>
                    <a:off x="3308910" y="3889640"/>
                    <a:ext cx="617789" cy="65584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合并</a:t>
                    </a:r>
                    <a:endParaRPr kumimoji="0" lang="en-US" altLang="zh-CN" sz="6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请求</a:t>
                    </a:r>
                  </a:p>
                </p:txBody>
              </p:sp>
            </p:grpSp>
            <p:grpSp>
              <p:nvGrpSpPr>
                <p:cNvPr id="93" name="组合 79"/>
                <p:cNvGrpSpPr/>
                <p:nvPr/>
              </p:nvGrpSpPr>
              <p:grpSpPr>
                <a:xfrm>
                  <a:off x="1466355" y="4221088"/>
                  <a:ext cx="765702" cy="732102"/>
                  <a:chOff x="1322999" y="2427924"/>
                  <a:chExt cx="1020826" cy="850536"/>
                </a:xfrm>
              </p:grpSpPr>
              <p:sp>
                <p:nvSpPr>
                  <p:cNvPr id="95" name="竖卷形 94"/>
                  <p:cNvSpPr/>
                  <p:nvPr/>
                </p:nvSpPr>
                <p:spPr>
                  <a:xfrm>
                    <a:off x="1335400" y="2427924"/>
                    <a:ext cx="1008425" cy="725276"/>
                  </a:xfrm>
                  <a:prstGeom prst="verticalScroll">
                    <a:avLst/>
                  </a:prstGeom>
                  <a:solidFill>
                    <a:srgbClr val="C8C8B1">
                      <a:lumMod val="20000"/>
                      <a:lumOff val="80000"/>
                    </a:srgbClr>
                  </a:solidFill>
                  <a:ln w="12700" cap="flat" cmpd="sng" algn="ctr">
                    <a:solidFill>
                      <a:srgbClr val="000000"/>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FFFFFF"/>
                      </a:solidFill>
                      <a:effectLst/>
                      <a:uLnTx/>
                      <a:uFillTx/>
                      <a:latin typeface="Arial"/>
                      <a:ea typeface="黑体"/>
                      <a:cs typeface="+mn-cs"/>
                    </a:endParaRPr>
                  </a:p>
                </p:txBody>
              </p:sp>
              <p:sp>
                <p:nvSpPr>
                  <p:cNvPr id="96" name="矩形 95"/>
                  <p:cNvSpPr/>
                  <p:nvPr/>
                </p:nvSpPr>
                <p:spPr>
                  <a:xfrm>
                    <a:off x="1322999" y="2533195"/>
                    <a:ext cx="984811" cy="7452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功能</a:t>
                    </a:r>
                    <a:endParaRPr kumimoji="0" lang="en-US" altLang="zh-CN" sz="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请求</a:t>
                    </a:r>
                    <a:endParaRPr kumimoji="0" lang="en-US" altLang="zh-CN" sz="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cxnSp>
              <p:nvCxnSpPr>
                <p:cNvPr id="94" name="肘形连接符 80"/>
                <p:cNvCxnSpPr>
                  <a:cxnSpLocks/>
                  <a:stCxn id="130" idx="3"/>
                  <a:endCxn id="95" idx="0"/>
                </p:cNvCxnSpPr>
                <p:nvPr/>
              </p:nvCxnSpPr>
              <p:spPr>
                <a:xfrm>
                  <a:off x="596758" y="3525948"/>
                  <a:ext cx="1257099" cy="695140"/>
                </a:xfrm>
                <a:prstGeom prst="bentConnector2">
                  <a:avLst/>
                </a:prstGeom>
                <a:noFill/>
                <a:ln w="28575" cap="flat" cmpd="sng" algn="ctr">
                  <a:solidFill>
                    <a:srgbClr val="989AAC"/>
                  </a:solidFill>
                  <a:prstDash val="solid"/>
                  <a:tailEnd type="triangle"/>
                </a:ln>
                <a:effectLst/>
              </p:spPr>
            </p:cxnSp>
          </p:grpSp>
          <p:sp>
            <p:nvSpPr>
              <p:cNvPr id="27" name="下箭头 25"/>
              <p:cNvSpPr/>
              <p:nvPr/>
            </p:nvSpPr>
            <p:spPr>
              <a:xfrm>
                <a:off x="5825105" y="5419899"/>
                <a:ext cx="348907" cy="310034"/>
              </a:xfrm>
              <a:prstGeom prst="downArrow">
                <a:avLst/>
              </a:prstGeom>
              <a:solidFill>
                <a:srgbClr val="FFFFFF"/>
              </a:solidFill>
              <a:ln w="12700" cap="flat" cmpd="sng" algn="ctr">
                <a:solidFill>
                  <a:srgbClr val="000000"/>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FFFFFF"/>
                  </a:solidFill>
                  <a:effectLst/>
                  <a:uLnTx/>
                  <a:uFillTx/>
                  <a:latin typeface="Arial"/>
                  <a:ea typeface="黑体"/>
                  <a:cs typeface="+mn-cs"/>
                </a:endParaRPr>
              </a:p>
            </p:txBody>
          </p:sp>
          <p:grpSp>
            <p:nvGrpSpPr>
              <p:cNvPr id="28" name="组合 26"/>
              <p:cNvGrpSpPr/>
              <p:nvPr/>
            </p:nvGrpSpPr>
            <p:grpSpPr>
              <a:xfrm>
                <a:off x="5068451" y="5711418"/>
                <a:ext cx="1083925" cy="730558"/>
                <a:chOff x="3638420" y="4911082"/>
                <a:chExt cx="3679718" cy="1641752"/>
              </a:xfrm>
            </p:grpSpPr>
            <p:sp>
              <p:nvSpPr>
                <p:cNvPr id="76" name="流程图: 文档 75"/>
                <p:cNvSpPr/>
                <p:nvPr/>
              </p:nvSpPr>
              <p:spPr>
                <a:xfrm>
                  <a:off x="4174864" y="4924080"/>
                  <a:ext cx="2574177" cy="1628754"/>
                </a:xfrm>
                <a:prstGeom prst="flowChartDocument">
                  <a:avLst/>
                </a:prstGeom>
                <a:solidFill>
                  <a:srgbClr val="FFFFFF"/>
                </a:solidFill>
                <a:ln w="12700" cap="flat" cmpd="sng" algn="ctr">
                  <a:solidFill>
                    <a:srgbClr val="000000"/>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FFFFFF"/>
                    </a:solidFill>
                    <a:effectLst/>
                    <a:uLnTx/>
                    <a:uFillTx/>
                    <a:latin typeface="Arial"/>
                    <a:ea typeface="黑体"/>
                    <a:cs typeface="+mn-cs"/>
                  </a:endParaRPr>
                </a:p>
              </p:txBody>
            </p:sp>
            <p:grpSp>
              <p:nvGrpSpPr>
                <p:cNvPr id="78" name="组合 30"/>
                <p:cNvGrpSpPr/>
                <p:nvPr/>
              </p:nvGrpSpPr>
              <p:grpSpPr>
                <a:xfrm>
                  <a:off x="5893503" y="5327775"/>
                  <a:ext cx="757646" cy="788139"/>
                  <a:chOff x="5746748" y="5137540"/>
                  <a:chExt cx="757646" cy="788139"/>
                </a:xfrm>
              </p:grpSpPr>
              <p:pic>
                <p:nvPicPr>
                  <p:cNvPr id="88" name="图片 87"/>
                  <p:cNvPicPr>
                    <a:picLocks noChangeAspect="1"/>
                  </p:cNvPicPr>
                  <p:nvPr/>
                </p:nvPicPr>
                <p:blipFill>
                  <a:blip r:embed="rId13" cstate="print"/>
                  <a:stretch>
                    <a:fillRect/>
                  </a:stretch>
                </p:blipFill>
                <p:spPr>
                  <a:xfrm>
                    <a:off x="5746748" y="5137540"/>
                    <a:ext cx="406200" cy="571500"/>
                  </a:xfrm>
                  <a:prstGeom prst="rect">
                    <a:avLst/>
                  </a:prstGeom>
                </p:spPr>
              </p:pic>
              <p:pic>
                <p:nvPicPr>
                  <p:cNvPr id="89" name="图片 88"/>
                  <p:cNvPicPr>
                    <a:picLocks noChangeAspect="1"/>
                  </p:cNvPicPr>
                  <p:nvPr/>
                </p:nvPicPr>
                <p:blipFill>
                  <a:blip r:embed="rId14" cstate="print"/>
                  <a:stretch>
                    <a:fillRect/>
                  </a:stretch>
                </p:blipFill>
                <p:spPr>
                  <a:xfrm>
                    <a:off x="5920481" y="5341479"/>
                    <a:ext cx="583913" cy="584200"/>
                  </a:xfrm>
                  <a:prstGeom prst="rect">
                    <a:avLst/>
                  </a:prstGeom>
                </p:spPr>
              </p:pic>
            </p:grpSp>
            <p:grpSp>
              <p:nvGrpSpPr>
                <p:cNvPr id="79" name="组合 31"/>
                <p:cNvGrpSpPr/>
                <p:nvPr/>
              </p:nvGrpSpPr>
              <p:grpSpPr>
                <a:xfrm>
                  <a:off x="4967814" y="5895812"/>
                  <a:ext cx="806132" cy="584200"/>
                  <a:chOff x="5048394" y="5072971"/>
                  <a:chExt cx="806132" cy="584200"/>
                </a:xfrm>
              </p:grpSpPr>
              <p:pic>
                <p:nvPicPr>
                  <p:cNvPr id="86" name="图片 85"/>
                  <p:cNvPicPr>
                    <a:picLocks noChangeAspect="1"/>
                  </p:cNvPicPr>
                  <p:nvPr/>
                </p:nvPicPr>
                <p:blipFill>
                  <a:blip r:embed="rId15" cstate="print"/>
                  <a:stretch>
                    <a:fillRect/>
                  </a:stretch>
                </p:blipFill>
                <p:spPr>
                  <a:xfrm>
                    <a:off x="5511795" y="5141096"/>
                    <a:ext cx="342731" cy="508000"/>
                  </a:xfrm>
                  <a:prstGeom prst="rect">
                    <a:avLst/>
                  </a:prstGeom>
                </p:spPr>
              </p:pic>
              <p:pic>
                <p:nvPicPr>
                  <p:cNvPr id="87" name="图片 86"/>
                  <p:cNvPicPr>
                    <a:picLocks noChangeAspect="1"/>
                  </p:cNvPicPr>
                  <p:nvPr/>
                </p:nvPicPr>
                <p:blipFill>
                  <a:blip r:embed="rId14" cstate="print"/>
                  <a:stretch>
                    <a:fillRect/>
                  </a:stretch>
                </p:blipFill>
                <p:spPr>
                  <a:xfrm>
                    <a:off x="5048394" y="5072971"/>
                    <a:ext cx="583913" cy="584200"/>
                  </a:xfrm>
                  <a:prstGeom prst="rect">
                    <a:avLst/>
                  </a:prstGeom>
                </p:spPr>
              </p:pic>
            </p:grpSp>
            <p:cxnSp>
              <p:nvCxnSpPr>
                <p:cNvPr id="80" name="直接箭头连接符 32"/>
                <p:cNvCxnSpPr/>
                <p:nvPr/>
              </p:nvCxnSpPr>
              <p:spPr>
                <a:xfrm>
                  <a:off x="4543713" y="5859027"/>
                  <a:ext cx="423470" cy="403268"/>
                </a:xfrm>
                <a:prstGeom prst="straightConnector1">
                  <a:avLst/>
                </a:prstGeom>
                <a:noFill/>
                <a:ln w="28575" cap="flat" cmpd="sng" algn="ctr">
                  <a:solidFill>
                    <a:srgbClr val="B4B392"/>
                  </a:solidFill>
                  <a:prstDash val="solid"/>
                  <a:tailEnd type="triangle"/>
                </a:ln>
                <a:effectLst/>
              </p:spPr>
            </p:cxnSp>
            <p:cxnSp>
              <p:nvCxnSpPr>
                <p:cNvPr id="81" name="直接箭头连接符 33"/>
                <p:cNvCxnSpPr>
                  <a:cxnSpLocks/>
                  <a:endCxn id="89" idx="1"/>
                </p:cNvCxnSpPr>
                <p:nvPr/>
              </p:nvCxnSpPr>
              <p:spPr>
                <a:xfrm flipV="1">
                  <a:off x="5658555" y="5823814"/>
                  <a:ext cx="408681" cy="432787"/>
                </a:xfrm>
                <a:prstGeom prst="straightConnector1">
                  <a:avLst/>
                </a:prstGeom>
                <a:noFill/>
                <a:ln w="28575" cap="flat" cmpd="sng" algn="ctr">
                  <a:solidFill>
                    <a:srgbClr val="B4B392"/>
                  </a:solidFill>
                  <a:prstDash val="solid"/>
                  <a:tailEnd type="triangle"/>
                </a:ln>
                <a:effectLst/>
              </p:spPr>
            </p:cxnSp>
            <p:grpSp>
              <p:nvGrpSpPr>
                <p:cNvPr id="83" name="组合 35"/>
                <p:cNvGrpSpPr/>
                <p:nvPr/>
              </p:nvGrpSpPr>
              <p:grpSpPr>
                <a:xfrm>
                  <a:off x="4204431" y="5303540"/>
                  <a:ext cx="583913" cy="821624"/>
                  <a:chOff x="4090856" y="5121959"/>
                  <a:chExt cx="583913" cy="821624"/>
                </a:xfrm>
              </p:grpSpPr>
              <p:pic>
                <p:nvPicPr>
                  <p:cNvPr id="84" name="图片 83"/>
                  <p:cNvPicPr>
                    <a:picLocks noChangeAspect="1"/>
                  </p:cNvPicPr>
                  <p:nvPr/>
                </p:nvPicPr>
                <p:blipFill>
                  <a:blip r:embed="rId13" cstate="print"/>
                  <a:stretch>
                    <a:fillRect/>
                  </a:stretch>
                </p:blipFill>
                <p:spPr>
                  <a:xfrm>
                    <a:off x="4125720" y="5121959"/>
                    <a:ext cx="406200" cy="571500"/>
                  </a:xfrm>
                  <a:prstGeom prst="rect">
                    <a:avLst/>
                  </a:prstGeom>
                </p:spPr>
              </p:pic>
              <p:pic>
                <p:nvPicPr>
                  <p:cNvPr id="85" name="图片 37"/>
                  <p:cNvPicPr>
                    <a:picLocks noChangeAspect="1"/>
                  </p:cNvPicPr>
                  <p:nvPr/>
                </p:nvPicPr>
                <p:blipFill>
                  <a:blip r:embed="rId14" cstate="print"/>
                  <a:stretch>
                    <a:fillRect/>
                  </a:stretch>
                </p:blipFill>
                <p:spPr>
                  <a:xfrm>
                    <a:off x="4090856" y="5359382"/>
                    <a:ext cx="583913" cy="584201"/>
                  </a:xfrm>
                  <a:prstGeom prst="rect">
                    <a:avLst/>
                  </a:prstGeom>
                </p:spPr>
              </p:pic>
            </p:grpSp>
            <p:cxnSp>
              <p:nvCxnSpPr>
                <p:cNvPr id="82" name="直接箭头连接符 81"/>
                <p:cNvCxnSpPr/>
                <p:nvPr/>
              </p:nvCxnSpPr>
              <p:spPr>
                <a:xfrm>
                  <a:off x="4692145" y="5592890"/>
                  <a:ext cx="1248008" cy="77192"/>
                </a:xfrm>
                <a:prstGeom prst="straightConnector1">
                  <a:avLst/>
                </a:prstGeom>
                <a:noFill/>
                <a:ln w="28575" cap="flat" cmpd="sng" algn="ctr">
                  <a:solidFill>
                    <a:srgbClr val="B4B392"/>
                  </a:solidFill>
                  <a:prstDash val="solid"/>
                  <a:tailEnd type="triangle"/>
                </a:ln>
                <a:effectLst/>
              </p:spPr>
            </p:cxnSp>
            <p:sp>
              <p:nvSpPr>
                <p:cNvPr id="77" name="文本框 71"/>
                <p:cNvSpPr txBox="1"/>
                <p:nvPr/>
              </p:nvSpPr>
              <p:spPr>
                <a:xfrm>
                  <a:off x="3638420" y="4911082"/>
                  <a:ext cx="3679718" cy="139703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大众</a:t>
                  </a:r>
                  <a:endParaRPr kumimoji="0" lang="en-US" altLang="zh-CN" sz="1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评论网络</a:t>
                  </a:r>
                </a:p>
              </p:txBody>
            </p:sp>
          </p:grpSp>
          <p:sp>
            <p:nvSpPr>
              <p:cNvPr id="29" name="圆角矩形 2"/>
              <p:cNvSpPr/>
              <p:nvPr/>
            </p:nvSpPr>
            <p:spPr>
              <a:xfrm>
                <a:off x="6055919" y="5717200"/>
                <a:ext cx="501286" cy="666431"/>
              </a:xfrm>
              <a:prstGeom prst="roundRect">
                <a:avLst>
                  <a:gd name="adj" fmla="val 0"/>
                </a:avLst>
              </a:prstGeom>
              <a:solidFill>
                <a:srgbClr val="FFFFFF">
                  <a:lumMod val="85000"/>
                </a:srgbClr>
              </a:solidFill>
              <a:ln w="12700" cap="flat" cmpd="sng" algn="ctr">
                <a:solidFill>
                  <a:srgbClr val="7A7A7A">
                    <a:shade val="95000"/>
                    <a:satMod val="105000"/>
                  </a:srgbClr>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mn-cs"/>
                  </a:rPr>
                  <a:t>CI</a:t>
                </a:r>
                <a:r>
                  <a:rPr kumimoji="0" lang="zh-CN" altLang="en-US" sz="1000" b="1"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mn-cs"/>
                  </a:rPr>
                  <a:t>在线</a:t>
                </a:r>
                <a:endParaRPr kumimoji="0" lang="en-US" altLang="zh-CN" sz="1000" b="1"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mn-cs"/>
                  </a:rPr>
                  <a:t>自动</a:t>
                </a:r>
                <a:endParaRPr kumimoji="0" lang="en-US" altLang="zh-CN" sz="1000" b="1"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mn-cs"/>
                  </a:rPr>
                  <a:t>评测</a:t>
                </a:r>
              </a:p>
            </p:txBody>
          </p:sp>
          <p:sp>
            <p:nvSpPr>
              <p:cNvPr id="30" name="圆角矩形 2"/>
              <p:cNvSpPr/>
              <p:nvPr/>
            </p:nvSpPr>
            <p:spPr>
              <a:xfrm>
                <a:off x="6640900" y="5711417"/>
                <a:ext cx="384289" cy="672212"/>
              </a:xfrm>
              <a:prstGeom prst="roundRect">
                <a:avLst>
                  <a:gd name="adj" fmla="val 0"/>
                </a:avLst>
              </a:prstGeom>
              <a:solidFill>
                <a:schemeClr val="bg1"/>
              </a:solidFill>
              <a:ln w="12700" cap="flat" cmpd="sng" algn="ctr">
                <a:solidFill>
                  <a:srgbClr val="7A7A7A">
                    <a:shade val="95000"/>
                    <a:satMod val="105000"/>
                  </a:srgbClr>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002060"/>
                    </a:solidFill>
                    <a:effectLst/>
                    <a:uLnTx/>
                    <a:uFillTx/>
                    <a:latin typeface="微软雅黑" pitchFamily="34" charset="-122"/>
                    <a:ea typeface="微软雅黑" pitchFamily="34" charset="-122"/>
                  </a:rPr>
                  <a:t>代码</a:t>
                </a:r>
                <a:endParaRPr kumimoji="0" lang="en-US" altLang="zh-CN" sz="1000" b="1" i="0" u="none" strike="noStrike" kern="0" cap="none" spc="0" normalizeH="0" baseline="0" noProof="0" dirty="0">
                  <a:ln>
                    <a:noFill/>
                  </a:ln>
                  <a:solidFill>
                    <a:srgbClr val="00206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b="1" kern="0" dirty="0">
                    <a:solidFill>
                      <a:srgbClr val="002060"/>
                    </a:solidFill>
                    <a:latin typeface="微软雅黑" pitchFamily="34" charset="-122"/>
                    <a:ea typeface="微软雅黑" pitchFamily="34" charset="-122"/>
                  </a:rPr>
                  <a:t>审查</a:t>
                </a:r>
                <a:endParaRPr kumimoji="0" lang="zh-CN" altLang="en-US" sz="1000" b="1" i="0" u="none" strike="noStrike" kern="0" cap="none" spc="0" normalizeH="0" baseline="0" noProof="0" dirty="0">
                  <a:ln>
                    <a:noFill/>
                  </a:ln>
                  <a:solidFill>
                    <a:srgbClr val="002060"/>
                  </a:solidFill>
                  <a:effectLst/>
                  <a:uLnTx/>
                  <a:uFillTx/>
                  <a:latin typeface="微软雅黑" pitchFamily="34" charset="-122"/>
                  <a:ea typeface="微软雅黑" pitchFamily="34" charset="-122"/>
                </a:endParaRPr>
              </a:p>
            </p:txBody>
          </p:sp>
          <p:sp>
            <p:nvSpPr>
              <p:cNvPr id="31" name="上下箭头 30"/>
              <p:cNvSpPr/>
              <p:nvPr/>
            </p:nvSpPr>
            <p:spPr>
              <a:xfrm rot="5400000">
                <a:off x="8254008" y="5197319"/>
                <a:ext cx="248743" cy="1195879"/>
              </a:xfrm>
              <a:prstGeom prst="upDownArrow">
                <a:avLst/>
              </a:prstGeom>
              <a:solidFill>
                <a:srgbClr val="FFFFFF"/>
              </a:solidFill>
              <a:ln w="12700" cap="flat" cmpd="sng" algn="ctr">
                <a:solidFill>
                  <a:srgbClr val="000000"/>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FFFFFF"/>
                  </a:solidFill>
                  <a:effectLst/>
                  <a:uLnTx/>
                  <a:uFillTx/>
                  <a:latin typeface="Arial"/>
                  <a:ea typeface="黑体"/>
                  <a:cs typeface="+mn-cs"/>
                </a:endParaRPr>
              </a:p>
            </p:txBody>
          </p:sp>
          <p:sp>
            <p:nvSpPr>
              <p:cNvPr id="32" name="圆角矩形 31"/>
              <p:cNvSpPr/>
              <p:nvPr/>
            </p:nvSpPr>
            <p:spPr>
              <a:xfrm>
                <a:off x="3495391" y="3646196"/>
                <a:ext cx="655643" cy="647578"/>
              </a:xfrm>
              <a:prstGeom prst="roundRect">
                <a:avLst>
                  <a:gd name="adj" fmla="val 16496"/>
                </a:avLst>
              </a:prstGeom>
              <a:solidFill>
                <a:srgbClr val="FF6600"/>
              </a:solidFill>
              <a:ln w="19050" cap="flat" cmpd="sng" algn="ctr">
                <a:solidFill>
                  <a:srgbClr val="C00000"/>
                </a:solidFill>
                <a:prstDash val="solid"/>
              </a:ln>
              <a:effectLst>
                <a:outerShdw blurRad="50800" dist="38100" dir="2700000" algn="tl" rotWithShape="0">
                  <a:prstClr val="black">
                    <a:alpha val="40000"/>
                  </a:prstClr>
                </a:outerShdw>
              </a:effectLst>
            </p:spPr>
            <p:txBody>
              <a:bodyPr rot="0" spcFirstLastPara="0" vert="horz" wrap="non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000" b="1" dirty="0">
                    <a:solidFill>
                      <a:schemeClr val="bg1"/>
                    </a:solidFill>
                    <a:latin typeface="微软雅黑" pitchFamily="34" charset="-122"/>
                    <a:ea typeface="微软雅黑" pitchFamily="34" charset="-122"/>
                    <a:cs typeface="宋体"/>
                  </a:rPr>
                  <a:t>创意</a:t>
                </a:r>
                <a:endParaRPr lang="en-US" altLang="zh-CN" sz="1000" b="1" dirty="0">
                  <a:solidFill>
                    <a:schemeClr val="bg1"/>
                  </a:solidFill>
                  <a:latin typeface="微软雅黑" pitchFamily="34" charset="-122"/>
                  <a:ea typeface="微软雅黑" pitchFamily="34" charset="-122"/>
                  <a:cs typeface="宋体"/>
                </a:endParaRPr>
              </a:p>
              <a:p>
                <a:pPr algn="ctr">
                  <a:spcAft>
                    <a:spcPts val="0"/>
                  </a:spcAft>
                </a:pPr>
                <a:r>
                  <a:rPr lang="zh-CN" altLang="en-US" sz="1000" b="1" dirty="0">
                    <a:solidFill>
                      <a:schemeClr val="bg1"/>
                    </a:solidFill>
                    <a:latin typeface="微软雅黑" pitchFamily="34" charset="-122"/>
                    <a:ea typeface="微软雅黑" pitchFamily="34" charset="-122"/>
                    <a:cs typeface="宋体"/>
                  </a:rPr>
                  <a:t>分享</a:t>
                </a:r>
              </a:p>
            </p:txBody>
          </p:sp>
          <p:sp>
            <p:nvSpPr>
              <p:cNvPr id="33" name="圆角矩形 32"/>
              <p:cNvSpPr/>
              <p:nvPr/>
            </p:nvSpPr>
            <p:spPr>
              <a:xfrm>
                <a:off x="1919536" y="5535036"/>
                <a:ext cx="679452" cy="644889"/>
              </a:xfrm>
              <a:prstGeom prst="roundRect">
                <a:avLst>
                  <a:gd name="adj" fmla="val 16496"/>
                </a:avLst>
              </a:prstGeom>
              <a:solidFill>
                <a:srgbClr val="FF6600"/>
              </a:solidFill>
              <a:ln w="19050" cap="flat" cmpd="sng" algn="ctr">
                <a:solidFill>
                  <a:srgbClr val="C00000"/>
                </a:solidFill>
                <a:prstDash val="solid"/>
              </a:ln>
              <a:effectLst>
                <a:outerShdw blurRad="50800" dist="38100" dir="2700000" algn="tl" rotWithShape="0">
                  <a:prstClr val="black">
                    <a:alpha val="40000"/>
                  </a:prstClr>
                </a:outerShdw>
              </a:effectLst>
            </p:spPr>
            <p:txBody>
              <a:bodyPr rot="0" spcFirstLastPara="0" vert="horz" wrap="non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000" b="1" dirty="0">
                    <a:solidFill>
                      <a:schemeClr val="bg1"/>
                    </a:solidFill>
                    <a:latin typeface="微软雅黑" pitchFamily="34" charset="-122"/>
                    <a:ea typeface="微软雅黑" pitchFamily="34" charset="-122"/>
                    <a:cs typeface="宋体"/>
                  </a:rPr>
                  <a:t>协同</a:t>
                </a:r>
                <a:endParaRPr lang="en-US" altLang="zh-CN" sz="1000" b="1" dirty="0">
                  <a:solidFill>
                    <a:schemeClr val="bg1"/>
                  </a:solidFill>
                  <a:latin typeface="微软雅黑" pitchFamily="34" charset="-122"/>
                  <a:ea typeface="微软雅黑" pitchFamily="34" charset="-122"/>
                  <a:cs typeface="宋体"/>
                </a:endParaRPr>
              </a:p>
              <a:p>
                <a:pPr algn="ctr">
                  <a:spcAft>
                    <a:spcPts val="0"/>
                  </a:spcAft>
                </a:pPr>
                <a:r>
                  <a:rPr lang="zh-CN" altLang="en-US" sz="1000" b="1" dirty="0">
                    <a:solidFill>
                      <a:schemeClr val="bg1"/>
                    </a:solidFill>
                    <a:latin typeface="微软雅黑" pitchFamily="34" charset="-122"/>
                    <a:ea typeface="微软雅黑" pitchFamily="34" charset="-122"/>
                    <a:cs typeface="宋体"/>
                  </a:rPr>
                  <a:t>编程</a:t>
                </a:r>
              </a:p>
            </p:txBody>
          </p:sp>
          <p:sp>
            <p:nvSpPr>
              <p:cNvPr id="34" name="文本框 32"/>
              <p:cNvSpPr txBox="1"/>
              <p:nvPr/>
            </p:nvSpPr>
            <p:spPr>
              <a:xfrm>
                <a:off x="7570527" y="2349332"/>
                <a:ext cx="543458" cy="2869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UAT</a:t>
                </a:r>
                <a:endParaRPr kumimoji="0" lang="zh-CN" altLang="en-US"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sp>
            <p:nvSpPr>
              <p:cNvPr id="35" name="文本框 32"/>
              <p:cNvSpPr txBox="1"/>
              <p:nvPr/>
            </p:nvSpPr>
            <p:spPr>
              <a:xfrm>
                <a:off x="7572054" y="2871861"/>
                <a:ext cx="812446" cy="2869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Promote</a:t>
                </a:r>
                <a:endParaRPr kumimoji="0" lang="zh-CN" altLang="en-US"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cxnSp>
            <p:nvCxnSpPr>
              <p:cNvPr id="36" name="肘形连接符 80"/>
              <p:cNvCxnSpPr>
                <a:cxnSpLocks/>
                <a:stCxn id="65" idx="1"/>
                <a:endCxn id="129" idx="0"/>
              </p:cNvCxnSpPr>
              <p:nvPr/>
            </p:nvCxnSpPr>
            <p:spPr>
              <a:xfrm rot="10800000" flipV="1">
                <a:off x="2261101" y="2676207"/>
                <a:ext cx="1187065" cy="938414"/>
              </a:xfrm>
              <a:prstGeom prst="bentConnector2">
                <a:avLst/>
              </a:prstGeom>
              <a:noFill/>
              <a:ln w="28575" cap="flat" cmpd="sng" algn="ctr">
                <a:solidFill>
                  <a:srgbClr val="989AAC"/>
                </a:solidFill>
                <a:prstDash val="solid"/>
                <a:tailEnd type="triangle"/>
              </a:ln>
              <a:effectLst/>
            </p:spPr>
          </p:cxnSp>
          <p:sp>
            <p:nvSpPr>
              <p:cNvPr id="37" name="圆角矩形 36"/>
              <p:cNvSpPr/>
              <p:nvPr/>
            </p:nvSpPr>
            <p:spPr>
              <a:xfrm>
                <a:off x="1928692" y="2365460"/>
                <a:ext cx="664816" cy="631492"/>
              </a:xfrm>
              <a:prstGeom prst="roundRect">
                <a:avLst>
                  <a:gd name="adj" fmla="val 16496"/>
                </a:avLst>
              </a:prstGeom>
              <a:solidFill>
                <a:srgbClr val="FF6600"/>
              </a:solidFill>
              <a:ln w="19050" cap="flat" cmpd="sng" algn="ctr">
                <a:solidFill>
                  <a:srgbClr val="C00000"/>
                </a:solidFill>
                <a:prstDash val="solid"/>
              </a:ln>
              <a:effectLst>
                <a:outerShdw blurRad="50800" dist="38100" dir="2700000" algn="tl" rotWithShape="0">
                  <a:prstClr val="black">
                    <a:alpha val="40000"/>
                  </a:prstClr>
                </a:outerShdw>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Times New Roman" pitchFamily="36" charset="0"/>
                    <a:ea typeface="+mn-ea"/>
                    <a:cs typeface="+mn-cs"/>
                  </a:defRPr>
                </a:lvl1pPr>
                <a:lvl2pPr marL="457200" algn="l" rtl="0" fontAlgn="base">
                  <a:spcBef>
                    <a:spcPct val="0"/>
                  </a:spcBef>
                  <a:spcAft>
                    <a:spcPct val="0"/>
                  </a:spcAft>
                  <a:defRPr kern="1200">
                    <a:solidFill>
                      <a:schemeClr val="tx1"/>
                    </a:solidFill>
                    <a:latin typeface="Times New Roman" pitchFamily="36" charset="0"/>
                    <a:ea typeface="+mn-ea"/>
                    <a:cs typeface="+mn-cs"/>
                  </a:defRPr>
                </a:lvl2pPr>
                <a:lvl3pPr marL="914400" algn="l" rtl="0" fontAlgn="base">
                  <a:spcBef>
                    <a:spcPct val="0"/>
                  </a:spcBef>
                  <a:spcAft>
                    <a:spcPct val="0"/>
                  </a:spcAft>
                  <a:defRPr kern="1200">
                    <a:solidFill>
                      <a:schemeClr val="tx1"/>
                    </a:solidFill>
                    <a:latin typeface="Times New Roman" pitchFamily="36" charset="0"/>
                    <a:ea typeface="+mn-ea"/>
                    <a:cs typeface="+mn-cs"/>
                  </a:defRPr>
                </a:lvl3pPr>
                <a:lvl4pPr marL="1371600" algn="l" rtl="0" fontAlgn="base">
                  <a:spcBef>
                    <a:spcPct val="0"/>
                  </a:spcBef>
                  <a:spcAft>
                    <a:spcPct val="0"/>
                  </a:spcAft>
                  <a:defRPr kern="1200">
                    <a:solidFill>
                      <a:schemeClr val="tx1"/>
                    </a:solidFill>
                    <a:latin typeface="Times New Roman" pitchFamily="36" charset="0"/>
                    <a:ea typeface="+mn-ea"/>
                    <a:cs typeface="+mn-cs"/>
                  </a:defRPr>
                </a:lvl4pPr>
                <a:lvl5pPr marL="1828800" algn="l" rtl="0" fontAlgn="base">
                  <a:spcBef>
                    <a:spcPct val="0"/>
                  </a:spcBef>
                  <a:spcAft>
                    <a:spcPct val="0"/>
                  </a:spcAft>
                  <a:defRPr kern="1200">
                    <a:solidFill>
                      <a:schemeClr val="tx1"/>
                    </a:solidFill>
                    <a:latin typeface="Times New Roman" pitchFamily="36" charset="0"/>
                    <a:ea typeface="+mn-ea"/>
                    <a:cs typeface="+mn-cs"/>
                  </a:defRPr>
                </a:lvl5pPr>
                <a:lvl6pPr marL="2286000" algn="l" defTabSz="457200" rtl="0" eaLnBrk="1" latinLnBrk="0" hangingPunct="1">
                  <a:defRPr kern="1200">
                    <a:solidFill>
                      <a:schemeClr val="tx1"/>
                    </a:solidFill>
                    <a:latin typeface="Times New Roman" pitchFamily="36" charset="0"/>
                    <a:ea typeface="+mn-ea"/>
                    <a:cs typeface="+mn-cs"/>
                  </a:defRPr>
                </a:lvl6pPr>
                <a:lvl7pPr marL="2743200" algn="l" defTabSz="457200" rtl="0" eaLnBrk="1" latinLnBrk="0" hangingPunct="1">
                  <a:defRPr kern="1200">
                    <a:solidFill>
                      <a:schemeClr val="tx1"/>
                    </a:solidFill>
                    <a:latin typeface="Times New Roman" pitchFamily="36" charset="0"/>
                    <a:ea typeface="+mn-ea"/>
                    <a:cs typeface="+mn-cs"/>
                  </a:defRPr>
                </a:lvl7pPr>
                <a:lvl8pPr marL="3200400" algn="l" defTabSz="457200" rtl="0" eaLnBrk="1" latinLnBrk="0" hangingPunct="1">
                  <a:defRPr kern="1200">
                    <a:solidFill>
                      <a:schemeClr val="tx1"/>
                    </a:solidFill>
                    <a:latin typeface="Times New Roman" pitchFamily="36" charset="0"/>
                    <a:ea typeface="+mn-ea"/>
                    <a:cs typeface="+mn-cs"/>
                  </a:defRPr>
                </a:lvl8pPr>
                <a:lvl9pPr marL="3657600" algn="l" defTabSz="457200" rtl="0" eaLnBrk="1" latinLnBrk="0" hangingPunct="1">
                  <a:defRPr kern="1200">
                    <a:solidFill>
                      <a:schemeClr val="tx1"/>
                    </a:solidFill>
                    <a:latin typeface="Times New Roman" pitchFamily="36" charset="0"/>
                    <a:ea typeface="+mn-ea"/>
                    <a:cs typeface="+mn-cs"/>
                  </a:defRPr>
                </a:lvl9pPr>
              </a:lstStyle>
              <a:p>
                <a:pPr marL="0" marR="0" lvl="0" indent="0" algn="ctr" defTabSz="914400" rtl="0" eaLnBrk="1" fontAlgn="base" latinLnBrk="0" hangingPunct="1">
                  <a:lnSpc>
                    <a:spcPct val="100000"/>
                  </a:lnSpc>
                  <a:spcBef>
                    <a:spcPct val="0"/>
                  </a:spcBef>
                  <a:spcAft>
                    <a:spcPts val="0"/>
                  </a:spcAft>
                  <a:buClrTx/>
                  <a:buSzTx/>
                  <a:buFontTx/>
                  <a:buNone/>
                  <a:tabLst/>
                  <a:defRPr/>
                </a:pPr>
                <a:r>
                  <a:rPr lang="zh-CN" altLang="en-US" sz="1000" b="1" dirty="0">
                    <a:solidFill>
                      <a:schemeClr val="bg1"/>
                    </a:solidFill>
                    <a:latin typeface="微软雅黑" pitchFamily="34" charset="-122"/>
                    <a:ea typeface="微软雅黑" pitchFamily="34" charset="-122"/>
                    <a:cs typeface="宋体"/>
                  </a:rPr>
                  <a:t>快速</a:t>
                </a:r>
                <a:endParaRPr kumimoji="0" lang="en-US" altLang="zh-CN" sz="10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宋体"/>
                </a:endParaRPr>
              </a:p>
              <a:p>
                <a:pPr marL="0" marR="0" lvl="0" indent="0" algn="ctr" defTabSz="914400" rtl="0" eaLnBrk="1" fontAlgn="base" latinLnBrk="0" hangingPunct="1">
                  <a:lnSpc>
                    <a:spcPct val="100000"/>
                  </a:lnSpc>
                  <a:spcBef>
                    <a:spcPct val="0"/>
                  </a:spcBef>
                  <a:spcAft>
                    <a:spcPts val="0"/>
                  </a:spcAft>
                  <a:buClrTx/>
                  <a:buSzTx/>
                  <a:buFontTx/>
                  <a:buNone/>
                  <a:tabLst/>
                  <a:defRPr/>
                </a:pPr>
                <a:r>
                  <a:rPr lang="zh-CN" altLang="en-US" sz="1000" b="1" dirty="0">
                    <a:solidFill>
                      <a:schemeClr val="bg1"/>
                    </a:solidFill>
                    <a:latin typeface="微软雅黑" pitchFamily="34" charset="-122"/>
                    <a:ea typeface="微软雅黑" pitchFamily="34" charset="-122"/>
                    <a:cs typeface="宋体"/>
                  </a:rPr>
                  <a:t>体验</a:t>
                </a:r>
                <a:endParaRPr kumimoji="0" lang="zh-CN" altLang="en-US" sz="10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宋体"/>
                </a:endParaRPr>
              </a:p>
            </p:txBody>
          </p:sp>
          <p:pic>
            <p:nvPicPr>
              <p:cNvPr id="3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74804" y="2996661"/>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49312" y="3003803"/>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25474" y="3002755"/>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2658" y="3006804"/>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8357" y="3002755"/>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73311" y="3001707"/>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4" name="组合 43"/>
              <p:cNvGrpSpPr/>
              <p:nvPr/>
            </p:nvGrpSpPr>
            <p:grpSpPr>
              <a:xfrm>
                <a:off x="5060085" y="1988840"/>
                <a:ext cx="2082103" cy="1687982"/>
                <a:chOff x="3113639" y="1098939"/>
                <a:chExt cx="3330570" cy="2058514"/>
              </a:xfrm>
            </p:grpSpPr>
            <p:sp>
              <p:nvSpPr>
                <p:cNvPr id="74" name="矩形 73"/>
                <p:cNvSpPr/>
                <p:nvPr/>
              </p:nvSpPr>
              <p:spPr>
                <a:xfrm>
                  <a:off x="3113639" y="1098939"/>
                  <a:ext cx="3330570" cy="2058514"/>
                </a:xfrm>
                <a:prstGeom prst="rect">
                  <a:avLst/>
                </a:prstGeom>
                <a:noFill/>
                <a:ln w="28575" cap="flat" cmpd="sng" algn="ctr">
                  <a:solidFill>
                    <a:srgbClr val="0070C0"/>
                  </a:solidFill>
                  <a:prstDash val="dash"/>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latin typeface="Arial"/>
                    <a:ea typeface="黑体"/>
                    <a:cs typeface="+mn-cs"/>
                  </a:endParaRPr>
                </a:p>
              </p:txBody>
            </p:sp>
            <p:sp>
              <p:nvSpPr>
                <p:cNvPr id="75" name="文本框 32"/>
                <p:cNvSpPr txBox="1"/>
                <p:nvPr/>
              </p:nvSpPr>
              <p:spPr>
                <a:xfrm>
                  <a:off x="3500294" y="2791961"/>
                  <a:ext cx="2678089" cy="34990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运行环境（</a:t>
                  </a:r>
                  <a:r>
                    <a:rPr kumimoji="0" lang="en-US" altLang="zh-CN" sz="6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Production</a:t>
                  </a:r>
                  <a:r>
                    <a:rPr kumimoji="0" lang="zh-CN" altLang="en-US" sz="6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p>
              </p:txBody>
            </p:sp>
          </p:grpSp>
          <p:pic>
            <p:nvPicPr>
              <p:cNvPr id="45"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75254" y="2671293"/>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49762" y="2678436"/>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25924" y="2677388"/>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3108" y="2681436"/>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8808" y="2677387"/>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73761" y="2676339"/>
                <a:ext cx="249936" cy="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文本框 32"/>
              <p:cNvSpPr txBox="1"/>
              <p:nvPr/>
            </p:nvSpPr>
            <p:spPr>
              <a:xfrm>
                <a:off x="5042244" y="2126445"/>
                <a:ext cx="765125" cy="2869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运行监控</a:t>
                </a:r>
              </a:p>
            </p:txBody>
          </p:sp>
          <p:sp>
            <p:nvSpPr>
              <p:cNvPr id="52" name="文本框 32"/>
              <p:cNvSpPr txBox="1"/>
              <p:nvPr/>
            </p:nvSpPr>
            <p:spPr>
              <a:xfrm>
                <a:off x="5728628" y="2126474"/>
                <a:ext cx="765125" cy="2869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资源调度</a:t>
                </a:r>
              </a:p>
            </p:txBody>
          </p:sp>
          <p:sp>
            <p:nvSpPr>
              <p:cNvPr id="53" name="文本框 32"/>
              <p:cNvSpPr txBox="1"/>
              <p:nvPr/>
            </p:nvSpPr>
            <p:spPr>
              <a:xfrm>
                <a:off x="6359121" y="2126474"/>
                <a:ext cx="765125" cy="2869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数据迁移</a:t>
                </a:r>
              </a:p>
            </p:txBody>
          </p:sp>
          <p:sp>
            <p:nvSpPr>
              <p:cNvPr id="54" name="文本框 32"/>
              <p:cNvSpPr txBox="1"/>
              <p:nvPr/>
            </p:nvSpPr>
            <p:spPr>
              <a:xfrm>
                <a:off x="5035799" y="2346725"/>
                <a:ext cx="765125" cy="2869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并行优化</a:t>
                </a:r>
              </a:p>
            </p:txBody>
          </p:sp>
          <p:sp>
            <p:nvSpPr>
              <p:cNvPr id="55" name="文本框 32"/>
              <p:cNvSpPr txBox="1"/>
              <p:nvPr/>
            </p:nvSpPr>
            <p:spPr>
              <a:xfrm>
                <a:off x="5715395" y="2346931"/>
                <a:ext cx="765125" cy="2869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快速部署</a:t>
                </a:r>
              </a:p>
            </p:txBody>
          </p:sp>
          <p:sp>
            <p:nvSpPr>
              <p:cNvPr id="56" name="文本框 32"/>
              <p:cNvSpPr txBox="1"/>
              <p:nvPr/>
            </p:nvSpPr>
            <p:spPr>
              <a:xfrm>
                <a:off x="6364908" y="2364279"/>
                <a:ext cx="765125" cy="2869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数据备份</a:t>
                </a:r>
              </a:p>
            </p:txBody>
          </p:sp>
          <p:pic>
            <p:nvPicPr>
              <p:cNvPr id="57"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50718" y="2010000"/>
                <a:ext cx="890283" cy="3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50718" y="2541419"/>
                <a:ext cx="890283" cy="3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9" name="肘形连接符 58"/>
              <p:cNvCxnSpPr>
                <a:cxnSpLocks/>
                <a:stCxn id="71" idx="1"/>
                <a:endCxn id="57" idx="3"/>
              </p:cNvCxnSpPr>
              <p:nvPr/>
            </p:nvCxnSpPr>
            <p:spPr>
              <a:xfrm rot="10800000">
                <a:off x="8541001" y="2196151"/>
                <a:ext cx="1045458" cy="526419"/>
              </a:xfrm>
              <a:prstGeom prst="bentConnector3">
                <a:avLst>
                  <a:gd name="adj1" fmla="val 50000"/>
                </a:avLst>
              </a:prstGeom>
              <a:noFill/>
              <a:ln w="28575" cap="flat" cmpd="sng" algn="ctr">
                <a:solidFill>
                  <a:srgbClr val="989AAC"/>
                </a:solidFill>
                <a:prstDash val="solid"/>
                <a:tailEnd type="none"/>
              </a:ln>
              <a:effectLst/>
            </p:spPr>
          </p:cxnSp>
          <p:cxnSp>
            <p:nvCxnSpPr>
              <p:cNvPr id="60" name="肘形连接符 59"/>
              <p:cNvCxnSpPr>
                <a:cxnSpLocks/>
                <a:stCxn id="71" idx="1"/>
                <a:endCxn id="58" idx="3"/>
              </p:cNvCxnSpPr>
              <p:nvPr/>
            </p:nvCxnSpPr>
            <p:spPr>
              <a:xfrm rot="10800000" flipV="1">
                <a:off x="8541001" y="2722569"/>
                <a:ext cx="1045458" cy="5000"/>
              </a:xfrm>
              <a:prstGeom prst="bentConnector3">
                <a:avLst>
                  <a:gd name="adj1" fmla="val 50000"/>
                </a:avLst>
              </a:prstGeom>
              <a:noFill/>
              <a:ln w="28575" cap="flat" cmpd="sng" algn="ctr">
                <a:solidFill>
                  <a:srgbClr val="989AAC"/>
                </a:solidFill>
                <a:prstDash val="solid"/>
                <a:tailEnd type="none"/>
              </a:ln>
              <a:effectLst/>
            </p:spPr>
          </p:cxnSp>
          <p:pic>
            <p:nvPicPr>
              <p:cNvPr id="61"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49191" y="3109502"/>
                <a:ext cx="890283" cy="3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文本框 32"/>
              <p:cNvSpPr txBox="1"/>
              <p:nvPr/>
            </p:nvSpPr>
            <p:spPr>
              <a:xfrm>
                <a:off x="7570527" y="3449684"/>
                <a:ext cx="956902" cy="2869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Production</a:t>
                </a:r>
                <a:endParaRPr kumimoji="0" lang="zh-CN" altLang="en-US" sz="6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cxnSp>
            <p:nvCxnSpPr>
              <p:cNvPr id="63" name="肘形连接符 62"/>
              <p:cNvCxnSpPr>
                <a:cxnSpLocks/>
                <a:stCxn id="71" idx="1"/>
                <a:endCxn id="61" idx="3"/>
              </p:cNvCxnSpPr>
              <p:nvPr/>
            </p:nvCxnSpPr>
            <p:spPr>
              <a:xfrm rot="10800000" flipV="1">
                <a:off x="8539475" y="2722568"/>
                <a:ext cx="1046985" cy="573083"/>
              </a:xfrm>
              <a:prstGeom prst="bentConnector3">
                <a:avLst>
                  <a:gd name="adj1" fmla="val 50000"/>
                </a:avLst>
              </a:prstGeom>
              <a:noFill/>
              <a:ln w="28575" cap="flat" cmpd="sng" algn="ctr">
                <a:solidFill>
                  <a:srgbClr val="989AAC"/>
                </a:solidFill>
                <a:prstDash val="solid"/>
                <a:tailEnd type="none"/>
              </a:ln>
              <a:effectLst/>
            </p:spPr>
          </p:cxnSp>
          <p:grpSp>
            <p:nvGrpSpPr>
              <p:cNvPr id="64" name="组合 63"/>
              <p:cNvGrpSpPr/>
              <p:nvPr/>
            </p:nvGrpSpPr>
            <p:grpSpPr>
              <a:xfrm>
                <a:off x="9586459" y="2379224"/>
                <a:ext cx="1472334" cy="2013176"/>
                <a:chOff x="7503953" y="1512080"/>
                <a:chExt cx="1795530" cy="2455092"/>
              </a:xfrm>
            </p:grpSpPr>
            <p:pic>
              <p:nvPicPr>
                <p:cNvPr id="70"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28709" y="1529497"/>
                  <a:ext cx="570774" cy="795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03953" y="1512080"/>
                  <a:ext cx="596439" cy="83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2" name="直接箭头连接符 71"/>
                <p:cNvCxnSpPr>
                  <a:cxnSpLocks/>
                </p:cNvCxnSpPr>
                <p:nvPr/>
              </p:nvCxnSpPr>
              <p:spPr>
                <a:xfrm flipH="1" flipV="1">
                  <a:off x="8981659" y="2325124"/>
                  <a:ext cx="4652" cy="764594"/>
                </a:xfrm>
                <a:prstGeom prst="straightConnector1">
                  <a:avLst/>
                </a:prstGeom>
                <a:noFill/>
                <a:ln w="28575" cap="flat" cmpd="sng" algn="ctr">
                  <a:solidFill>
                    <a:srgbClr val="989AAC"/>
                  </a:solidFill>
                  <a:prstDash val="solid"/>
                  <a:tailEnd type="triangle"/>
                </a:ln>
                <a:effectLst/>
              </p:spPr>
            </p:cxnSp>
            <p:cxnSp>
              <p:nvCxnSpPr>
                <p:cNvPr id="73" name="直接箭头连接符 72"/>
                <p:cNvCxnSpPr>
                  <a:cxnSpLocks/>
                  <a:endCxn id="71" idx="2"/>
                </p:cNvCxnSpPr>
                <p:nvPr/>
              </p:nvCxnSpPr>
              <p:spPr>
                <a:xfrm flipV="1">
                  <a:off x="7802173" y="2349505"/>
                  <a:ext cx="0" cy="1617667"/>
                </a:xfrm>
                <a:prstGeom prst="straightConnector1">
                  <a:avLst/>
                </a:prstGeom>
                <a:noFill/>
                <a:ln w="28575" cap="flat" cmpd="sng" algn="ctr">
                  <a:solidFill>
                    <a:srgbClr val="989AAC"/>
                  </a:solidFill>
                  <a:prstDash val="solid"/>
                  <a:tailEnd type="triangle"/>
                </a:ln>
                <a:effectLst/>
              </p:spPr>
            </p:cxnSp>
          </p:grpSp>
          <p:pic>
            <p:nvPicPr>
              <p:cNvPr id="65" name="Picture 14" descr="http://pic70.nipic.com/file/20150625/20528800_130753304499_2.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8165" y="2117860"/>
                <a:ext cx="1144639" cy="1116693"/>
              </a:xfrm>
              <a:prstGeom prst="rect">
                <a:avLst/>
              </a:prstGeom>
              <a:noFill/>
              <a:extLst>
                <a:ext uri="{909E8E84-426E-40DD-AFC4-6F175D3DCCD1}">
                  <a14:hiddenFill xmlns:a14="http://schemas.microsoft.com/office/drawing/2010/main">
                    <a:solidFill>
                      <a:srgbClr val="FFFFFF"/>
                    </a:solidFill>
                  </a14:hiddenFill>
                </a:ext>
              </a:extLst>
            </p:spPr>
          </p:pic>
          <p:sp>
            <p:nvSpPr>
              <p:cNvPr id="66" name="上下箭头 65"/>
              <p:cNvSpPr/>
              <p:nvPr/>
            </p:nvSpPr>
            <p:spPr>
              <a:xfrm rot="5400000">
                <a:off x="4605820" y="2589738"/>
                <a:ext cx="236854" cy="295233"/>
              </a:xfrm>
              <a:prstGeom prst="upDownArrow">
                <a:avLst>
                  <a:gd name="adj1" fmla="val 50000"/>
                  <a:gd name="adj2" fmla="val 39722"/>
                </a:avLst>
              </a:prstGeom>
              <a:solidFill>
                <a:srgbClr val="FFFFFF"/>
              </a:solidFill>
              <a:ln w="12700" cap="flat" cmpd="sng" algn="ctr">
                <a:solidFill>
                  <a:srgbClr val="000000"/>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FFFFFF"/>
                  </a:solidFill>
                  <a:effectLst/>
                  <a:uLnTx/>
                  <a:uFillTx/>
                  <a:latin typeface="Arial"/>
                  <a:ea typeface="黑体"/>
                  <a:cs typeface="+mn-cs"/>
                </a:endParaRPr>
              </a:p>
            </p:txBody>
          </p:sp>
          <p:cxnSp>
            <p:nvCxnSpPr>
              <p:cNvPr id="67" name="直接箭头连接符 66"/>
              <p:cNvCxnSpPr>
                <a:cxnSpLocks/>
                <a:stCxn id="70" idx="1"/>
                <a:endCxn id="71" idx="3"/>
              </p:cNvCxnSpPr>
              <p:nvPr/>
            </p:nvCxnSpPr>
            <p:spPr>
              <a:xfrm flipH="1">
                <a:off x="10075539" y="2719713"/>
                <a:ext cx="515219" cy="2856"/>
              </a:xfrm>
              <a:prstGeom prst="straightConnector1">
                <a:avLst/>
              </a:prstGeom>
              <a:noFill/>
              <a:ln w="28575" cap="flat" cmpd="sng" algn="ctr">
                <a:solidFill>
                  <a:srgbClr val="989AAC"/>
                </a:solidFill>
                <a:prstDash val="solid"/>
                <a:tailEnd type="triangle"/>
              </a:ln>
              <a:effectLst/>
            </p:spPr>
          </p:cxnSp>
          <p:sp>
            <p:nvSpPr>
              <p:cNvPr id="68" name="圆角矩形 67"/>
              <p:cNvSpPr/>
              <p:nvPr/>
            </p:nvSpPr>
            <p:spPr>
              <a:xfrm>
                <a:off x="6749580" y="3575085"/>
                <a:ext cx="632659" cy="633286"/>
              </a:xfrm>
              <a:prstGeom prst="roundRect">
                <a:avLst>
                  <a:gd name="adj" fmla="val 16496"/>
                </a:avLst>
              </a:prstGeom>
              <a:solidFill>
                <a:srgbClr val="FF6600"/>
              </a:solidFill>
              <a:ln w="19050" cap="flat" cmpd="sng" algn="ctr">
                <a:solidFill>
                  <a:srgbClr val="C00000"/>
                </a:solidFill>
                <a:prstDash val="solid"/>
              </a:ln>
              <a:effectLst>
                <a:outerShdw blurRad="50800" dist="38100" dir="2700000" algn="tl" rotWithShape="0">
                  <a:prstClr val="black">
                    <a:alpha val="40000"/>
                  </a:prstClr>
                </a:outerShdw>
              </a:effectLst>
            </p:spPr>
            <p:txBody>
              <a:bodyPr rot="0" spcFirstLastPara="0" vert="horz" wrap="non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000" b="1" dirty="0">
                    <a:solidFill>
                      <a:schemeClr val="bg1"/>
                    </a:solidFill>
                    <a:latin typeface="微软雅黑" pitchFamily="34" charset="-122"/>
                    <a:ea typeface="微软雅黑" pitchFamily="34" charset="-122"/>
                    <a:cs typeface="宋体"/>
                  </a:rPr>
                  <a:t>持续</a:t>
                </a:r>
                <a:endParaRPr lang="en-US" altLang="zh-CN" sz="1000" b="1" dirty="0">
                  <a:solidFill>
                    <a:schemeClr val="bg1"/>
                  </a:solidFill>
                  <a:latin typeface="微软雅黑" pitchFamily="34" charset="-122"/>
                  <a:ea typeface="微软雅黑" pitchFamily="34" charset="-122"/>
                  <a:cs typeface="宋体"/>
                </a:endParaRPr>
              </a:p>
              <a:p>
                <a:pPr algn="ctr">
                  <a:spcAft>
                    <a:spcPts val="0"/>
                  </a:spcAft>
                </a:pPr>
                <a:r>
                  <a:rPr lang="zh-CN" altLang="en-US" sz="1000" b="1" dirty="0">
                    <a:solidFill>
                      <a:schemeClr val="bg1"/>
                    </a:solidFill>
                    <a:latin typeface="微软雅黑" pitchFamily="34" charset="-122"/>
                    <a:ea typeface="微软雅黑" pitchFamily="34" charset="-122"/>
                    <a:cs typeface="宋体"/>
                  </a:rPr>
                  <a:t>评估</a:t>
                </a:r>
              </a:p>
            </p:txBody>
          </p:sp>
          <p:sp>
            <p:nvSpPr>
              <p:cNvPr id="69" name="上下箭头 68"/>
              <p:cNvSpPr/>
              <p:nvPr/>
            </p:nvSpPr>
            <p:spPr>
              <a:xfrm rot="5400000">
                <a:off x="7272862" y="2589739"/>
                <a:ext cx="236854" cy="295233"/>
              </a:xfrm>
              <a:prstGeom prst="upDownArrow">
                <a:avLst>
                  <a:gd name="adj1" fmla="val 50000"/>
                  <a:gd name="adj2" fmla="val 39722"/>
                </a:avLst>
              </a:prstGeom>
              <a:solidFill>
                <a:srgbClr val="FFFFFF"/>
              </a:solidFill>
              <a:ln w="12700" cap="flat" cmpd="sng" algn="ctr">
                <a:solidFill>
                  <a:srgbClr val="000000"/>
                </a:solidFill>
                <a:prstDash val="solid"/>
              </a:ln>
              <a:effectLst>
                <a:outerShdw blurRad="39999" dist="23000" algn="bl" rotWithShape="0">
                  <a:srgbClr val="000000">
                    <a:alpha val="40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srgbClr val="FFFFFF"/>
                  </a:solidFill>
                  <a:effectLst/>
                  <a:uLnTx/>
                  <a:uFillTx/>
                  <a:latin typeface="Arial"/>
                  <a:ea typeface="黑体"/>
                  <a:cs typeface="+mn-cs"/>
                </a:endParaRPr>
              </a:p>
            </p:txBody>
          </p:sp>
        </p:grpSp>
        <p:sp>
          <p:nvSpPr>
            <p:cNvPr id="135" name="环形箭头 135"/>
            <p:cNvSpPr/>
            <p:nvPr/>
          </p:nvSpPr>
          <p:spPr>
            <a:xfrm rot="2585936" flipH="1">
              <a:off x="5672813" y="3376225"/>
              <a:ext cx="852519" cy="561708"/>
            </a:xfrm>
            <a:custGeom>
              <a:avLst/>
              <a:gdLst>
                <a:gd name="connsiteX0" fmla="*/ 486922 w 3833097"/>
                <a:gd name="connsiteY0" fmla="*/ 1282995 h 2565989"/>
                <a:gd name="connsiteX1" fmla="*/ 1629398 w 3833097"/>
                <a:gd name="connsiteY1" fmla="*/ 503146 h 2565989"/>
                <a:gd name="connsiteX2" fmla="*/ 2698721 w 3833097"/>
                <a:gd name="connsiteY2" fmla="*/ 616638 h 2565989"/>
                <a:gd name="connsiteX3" fmla="*/ 3108908 w 3833097"/>
                <a:gd name="connsiteY3" fmla="*/ 477450 h 2565989"/>
                <a:gd name="connsiteX4" fmla="*/ 3047025 w 3833097"/>
                <a:gd name="connsiteY4" fmla="*/ 899394 h 2565989"/>
                <a:gd name="connsiteX5" fmla="*/ 2023566 w 3833097"/>
                <a:gd name="connsiteY5" fmla="*/ 845735 h 2565989"/>
                <a:gd name="connsiteX6" fmla="*/ 2419683 w 3833097"/>
                <a:gd name="connsiteY6" fmla="*/ 711322 h 2565989"/>
                <a:gd name="connsiteX7" fmla="*/ 1641410 w 3833097"/>
                <a:gd name="connsiteY7" fmla="*/ 674320 h 2565989"/>
                <a:gd name="connsiteX8" fmla="*/ 659202 w 3833097"/>
                <a:gd name="connsiteY8" fmla="*/ 1282994 h 2565989"/>
                <a:gd name="connsiteX9" fmla="*/ 486922 w 3833097"/>
                <a:gd name="connsiteY9" fmla="*/ 1282995 h 2565989"/>
                <a:gd name="connsiteX0" fmla="*/ 0 w 2621986"/>
                <a:gd name="connsiteY0" fmla="*/ 805545 h 805545"/>
                <a:gd name="connsiteX1" fmla="*/ 1142476 w 2621986"/>
                <a:gd name="connsiteY1" fmla="*/ 25696 h 805545"/>
                <a:gd name="connsiteX2" fmla="*/ 2211799 w 2621986"/>
                <a:gd name="connsiteY2" fmla="*/ 139188 h 805545"/>
                <a:gd name="connsiteX3" fmla="*/ 2621986 w 2621986"/>
                <a:gd name="connsiteY3" fmla="*/ 0 h 805545"/>
                <a:gd name="connsiteX4" fmla="*/ 2560103 w 2621986"/>
                <a:gd name="connsiteY4" fmla="*/ 421944 h 805545"/>
                <a:gd name="connsiteX5" fmla="*/ 1727837 w 2621986"/>
                <a:gd name="connsiteY5" fmla="*/ 393223 h 805545"/>
                <a:gd name="connsiteX6" fmla="*/ 1932761 w 2621986"/>
                <a:gd name="connsiteY6" fmla="*/ 233872 h 805545"/>
                <a:gd name="connsiteX7" fmla="*/ 1154488 w 2621986"/>
                <a:gd name="connsiteY7" fmla="*/ 196870 h 805545"/>
                <a:gd name="connsiteX8" fmla="*/ 172280 w 2621986"/>
                <a:gd name="connsiteY8" fmla="*/ 805544 h 805545"/>
                <a:gd name="connsiteX9" fmla="*/ 0 w 2621986"/>
                <a:gd name="connsiteY9" fmla="*/ 805545 h 805545"/>
                <a:gd name="connsiteX0" fmla="*/ 0 w 2621986"/>
                <a:gd name="connsiteY0" fmla="*/ 805545 h 805545"/>
                <a:gd name="connsiteX1" fmla="*/ 1142476 w 2621986"/>
                <a:gd name="connsiteY1" fmla="*/ 25696 h 805545"/>
                <a:gd name="connsiteX2" fmla="*/ 2211799 w 2621986"/>
                <a:gd name="connsiteY2" fmla="*/ 139188 h 805545"/>
                <a:gd name="connsiteX3" fmla="*/ 2621986 w 2621986"/>
                <a:gd name="connsiteY3" fmla="*/ 0 h 805545"/>
                <a:gd name="connsiteX4" fmla="*/ 2560103 w 2621986"/>
                <a:gd name="connsiteY4" fmla="*/ 421944 h 805545"/>
                <a:gd name="connsiteX5" fmla="*/ 1727837 w 2621986"/>
                <a:gd name="connsiteY5" fmla="*/ 393223 h 805545"/>
                <a:gd name="connsiteX6" fmla="*/ 2074077 w 2621986"/>
                <a:gd name="connsiteY6" fmla="*/ 267123 h 805545"/>
                <a:gd name="connsiteX7" fmla="*/ 1154488 w 2621986"/>
                <a:gd name="connsiteY7" fmla="*/ 196870 h 805545"/>
                <a:gd name="connsiteX8" fmla="*/ 172280 w 2621986"/>
                <a:gd name="connsiteY8" fmla="*/ 805544 h 805545"/>
                <a:gd name="connsiteX9" fmla="*/ 0 w 2621986"/>
                <a:gd name="connsiteY9" fmla="*/ 805545 h 805545"/>
                <a:gd name="connsiteX0" fmla="*/ 0 w 2560103"/>
                <a:gd name="connsiteY0" fmla="*/ 880360 h 880360"/>
                <a:gd name="connsiteX1" fmla="*/ 1142476 w 2560103"/>
                <a:gd name="connsiteY1" fmla="*/ 100511 h 880360"/>
                <a:gd name="connsiteX2" fmla="*/ 2211799 w 2560103"/>
                <a:gd name="connsiteY2" fmla="*/ 214003 h 880360"/>
                <a:gd name="connsiteX3" fmla="*/ 2347666 w 2560103"/>
                <a:gd name="connsiteY3" fmla="*/ 0 h 880360"/>
                <a:gd name="connsiteX4" fmla="*/ 2560103 w 2560103"/>
                <a:gd name="connsiteY4" fmla="*/ 496759 h 880360"/>
                <a:gd name="connsiteX5" fmla="*/ 1727837 w 2560103"/>
                <a:gd name="connsiteY5" fmla="*/ 468038 h 880360"/>
                <a:gd name="connsiteX6" fmla="*/ 2074077 w 2560103"/>
                <a:gd name="connsiteY6" fmla="*/ 341938 h 880360"/>
                <a:gd name="connsiteX7" fmla="*/ 1154488 w 2560103"/>
                <a:gd name="connsiteY7" fmla="*/ 271685 h 880360"/>
                <a:gd name="connsiteX8" fmla="*/ 172280 w 2560103"/>
                <a:gd name="connsiteY8" fmla="*/ 880359 h 880360"/>
                <a:gd name="connsiteX9" fmla="*/ 0 w 2560103"/>
                <a:gd name="connsiteY9" fmla="*/ 880360 h 880360"/>
                <a:gd name="connsiteX0" fmla="*/ 0 w 2560103"/>
                <a:gd name="connsiteY0" fmla="*/ 880360 h 880360"/>
                <a:gd name="connsiteX1" fmla="*/ 1142476 w 2560103"/>
                <a:gd name="connsiteY1" fmla="*/ 100511 h 880360"/>
                <a:gd name="connsiteX2" fmla="*/ 2211799 w 2560103"/>
                <a:gd name="connsiteY2" fmla="*/ 214003 h 880360"/>
                <a:gd name="connsiteX3" fmla="*/ 2347666 w 2560103"/>
                <a:gd name="connsiteY3" fmla="*/ 0 h 880360"/>
                <a:gd name="connsiteX4" fmla="*/ 2560103 w 2560103"/>
                <a:gd name="connsiteY4" fmla="*/ 496759 h 880360"/>
                <a:gd name="connsiteX5" fmla="*/ 1827590 w 2560103"/>
                <a:gd name="connsiteY5" fmla="*/ 526227 h 880360"/>
                <a:gd name="connsiteX6" fmla="*/ 2074077 w 2560103"/>
                <a:gd name="connsiteY6" fmla="*/ 341938 h 880360"/>
                <a:gd name="connsiteX7" fmla="*/ 1154488 w 2560103"/>
                <a:gd name="connsiteY7" fmla="*/ 271685 h 880360"/>
                <a:gd name="connsiteX8" fmla="*/ 172280 w 2560103"/>
                <a:gd name="connsiteY8" fmla="*/ 880359 h 880360"/>
                <a:gd name="connsiteX9" fmla="*/ 0 w 2560103"/>
                <a:gd name="connsiteY9" fmla="*/ 880360 h 880360"/>
                <a:gd name="connsiteX0" fmla="*/ 0 w 2560103"/>
                <a:gd name="connsiteY0" fmla="*/ 880360 h 880360"/>
                <a:gd name="connsiteX1" fmla="*/ 1142476 w 2560103"/>
                <a:gd name="connsiteY1" fmla="*/ 100511 h 880360"/>
                <a:gd name="connsiteX2" fmla="*/ 2211799 w 2560103"/>
                <a:gd name="connsiteY2" fmla="*/ 214003 h 880360"/>
                <a:gd name="connsiteX3" fmla="*/ 2347666 w 2560103"/>
                <a:gd name="connsiteY3" fmla="*/ 0 h 880360"/>
                <a:gd name="connsiteX4" fmla="*/ 2560103 w 2560103"/>
                <a:gd name="connsiteY4" fmla="*/ 496759 h 880360"/>
                <a:gd name="connsiteX5" fmla="*/ 1827590 w 2560103"/>
                <a:gd name="connsiteY5" fmla="*/ 526227 h 880360"/>
                <a:gd name="connsiteX6" fmla="*/ 2074077 w 2560103"/>
                <a:gd name="connsiteY6" fmla="*/ 341938 h 880360"/>
                <a:gd name="connsiteX7" fmla="*/ 1154488 w 2560103"/>
                <a:gd name="connsiteY7" fmla="*/ 271685 h 880360"/>
                <a:gd name="connsiteX8" fmla="*/ 172280 w 2560103"/>
                <a:gd name="connsiteY8" fmla="*/ 880359 h 880360"/>
                <a:gd name="connsiteX9" fmla="*/ 0 w 2560103"/>
                <a:gd name="connsiteY9" fmla="*/ 880360 h 880360"/>
                <a:gd name="connsiteX0" fmla="*/ 0 w 2560103"/>
                <a:gd name="connsiteY0" fmla="*/ 880360 h 880360"/>
                <a:gd name="connsiteX1" fmla="*/ 1142476 w 2560103"/>
                <a:gd name="connsiteY1" fmla="*/ 100511 h 880360"/>
                <a:gd name="connsiteX2" fmla="*/ 2211799 w 2560103"/>
                <a:gd name="connsiteY2" fmla="*/ 214003 h 880360"/>
                <a:gd name="connsiteX3" fmla="*/ 2347666 w 2560103"/>
                <a:gd name="connsiteY3" fmla="*/ 0 h 880360"/>
                <a:gd name="connsiteX4" fmla="*/ 2560103 w 2560103"/>
                <a:gd name="connsiteY4" fmla="*/ 496759 h 880360"/>
                <a:gd name="connsiteX5" fmla="*/ 1827590 w 2560103"/>
                <a:gd name="connsiteY5" fmla="*/ 526227 h 880360"/>
                <a:gd name="connsiteX6" fmla="*/ 2074077 w 2560103"/>
                <a:gd name="connsiteY6" fmla="*/ 341938 h 880360"/>
                <a:gd name="connsiteX7" fmla="*/ 1154488 w 2560103"/>
                <a:gd name="connsiteY7" fmla="*/ 271685 h 880360"/>
                <a:gd name="connsiteX8" fmla="*/ 172280 w 2560103"/>
                <a:gd name="connsiteY8" fmla="*/ 880359 h 880360"/>
                <a:gd name="connsiteX9" fmla="*/ 0 w 2560103"/>
                <a:gd name="connsiteY9" fmla="*/ 880360 h 88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0103" h="880360">
                  <a:moveTo>
                    <a:pt x="0" y="880360"/>
                  </a:moveTo>
                  <a:cubicBezTo>
                    <a:pt x="0" y="502335"/>
                    <a:pt x="477434" y="176440"/>
                    <a:pt x="1142476" y="100511"/>
                  </a:cubicBezTo>
                  <a:cubicBezTo>
                    <a:pt x="1511847" y="58339"/>
                    <a:pt x="1896182" y="99130"/>
                    <a:pt x="2211799" y="214003"/>
                  </a:cubicBezTo>
                  <a:lnTo>
                    <a:pt x="2347666" y="0"/>
                  </a:lnTo>
                  <a:lnTo>
                    <a:pt x="2560103" y="496759"/>
                  </a:lnTo>
                  <a:lnTo>
                    <a:pt x="1827590" y="526227"/>
                  </a:lnTo>
                  <a:cubicBezTo>
                    <a:pt x="1950772" y="432714"/>
                    <a:pt x="1942038" y="444307"/>
                    <a:pt x="2074077" y="341938"/>
                  </a:cubicBezTo>
                  <a:cubicBezTo>
                    <a:pt x="1829170" y="288885"/>
                    <a:pt x="1415246" y="242674"/>
                    <a:pt x="1154488" y="271685"/>
                  </a:cubicBezTo>
                  <a:cubicBezTo>
                    <a:pt x="580346" y="335564"/>
                    <a:pt x="172280" y="588442"/>
                    <a:pt x="172280" y="880359"/>
                  </a:cubicBezTo>
                  <a:lnTo>
                    <a:pt x="0" y="880360"/>
                  </a:lnTo>
                  <a:close/>
                </a:path>
              </a:pathLst>
            </a:custGeom>
            <a:solidFill>
              <a:srgbClr val="FFC000"/>
            </a:solidFill>
            <a:ln>
              <a:noFill/>
            </a:ln>
            <a:effectLst/>
          </p:spPr>
          <p:txBody>
            <a:bodyPr wrap="none" rtlCol="0" anchor="ctr"/>
            <a:lstStyle/>
            <a:p>
              <a:pPr algn="ctr" fontAlgn="auto">
                <a:spcBef>
                  <a:spcPts val="0"/>
                </a:spcBef>
                <a:spcAft>
                  <a:spcPts val="0"/>
                </a:spcAft>
                <a:defRPr/>
              </a:pPr>
              <a:endParaRPr lang="zh-CN" altLang="en-US" sz="105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136" name="右箭头 135"/>
            <p:cNvSpPr/>
            <p:nvPr/>
          </p:nvSpPr>
          <p:spPr>
            <a:xfrm>
              <a:off x="3000470" y="5219431"/>
              <a:ext cx="4973177" cy="732570"/>
            </a:xfrm>
            <a:prstGeom prst="rightArrow">
              <a:avLst>
                <a:gd name="adj1" fmla="val 65333"/>
                <a:gd name="adj2" fmla="val 50000"/>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zh-CN" altLang="en-US" b="1" dirty="0">
                  <a:latin typeface="微软雅黑" panose="020B0503020204020204" pitchFamily="34" charset="-122"/>
                  <a:ea typeface="微软雅黑" panose="020B0503020204020204" pitchFamily="34" charset="-122"/>
                </a:rPr>
                <a:t>开发测试阶段</a:t>
              </a:r>
            </a:p>
          </p:txBody>
        </p:sp>
        <p:sp>
          <p:nvSpPr>
            <p:cNvPr id="137" name="右箭头 136"/>
            <p:cNvSpPr/>
            <p:nvPr/>
          </p:nvSpPr>
          <p:spPr>
            <a:xfrm flipH="1">
              <a:off x="856514" y="878912"/>
              <a:ext cx="5808556" cy="732570"/>
            </a:xfrm>
            <a:prstGeom prst="rightArrow">
              <a:avLst>
                <a:gd name="adj1" fmla="val 65333"/>
                <a:gd name="adj2" fmla="val 50000"/>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wrap="none" rtlCol="0" anchor="ctr"/>
            <a:lstStyle/>
            <a:p>
              <a:pPr algn="r"/>
              <a:r>
                <a:rPr lang="zh-CN" altLang="en-US" b="1" dirty="0">
                  <a:latin typeface="微软雅黑" panose="020B0503020204020204" pitchFamily="34" charset="-122"/>
                  <a:ea typeface="微软雅黑" panose="020B0503020204020204" pitchFamily="34" charset="-122"/>
                </a:rPr>
                <a:t>部署维护阶段</a:t>
              </a:r>
            </a:p>
          </p:txBody>
        </p:sp>
      </p:grpSp>
      <p:grpSp>
        <p:nvGrpSpPr>
          <p:cNvPr id="3" name="组合 2">
            <a:extLst>
              <a:ext uri="{FF2B5EF4-FFF2-40B4-BE49-F238E27FC236}">
                <a16:creationId xmlns:a16="http://schemas.microsoft.com/office/drawing/2014/main" xmlns="" id="{CCC3F6B5-D14B-46B6-98F0-9DFD0E36EE4C}"/>
              </a:ext>
            </a:extLst>
          </p:cNvPr>
          <p:cNvGrpSpPr/>
          <p:nvPr/>
        </p:nvGrpSpPr>
        <p:grpSpPr>
          <a:xfrm>
            <a:off x="7938562" y="1794094"/>
            <a:ext cx="3417121" cy="3795146"/>
            <a:chOff x="7938562" y="1794094"/>
            <a:chExt cx="3417121" cy="3795146"/>
          </a:xfrm>
        </p:grpSpPr>
        <p:sp>
          <p:nvSpPr>
            <p:cNvPr id="5" name="圆角矩形 4"/>
            <p:cNvSpPr/>
            <p:nvPr/>
          </p:nvSpPr>
          <p:spPr>
            <a:xfrm>
              <a:off x="9699499" y="3264046"/>
              <a:ext cx="1656184" cy="873122"/>
            </a:xfrm>
            <a:prstGeom prst="roundRect">
              <a:avLst>
                <a:gd name="adj" fmla="val 12831"/>
              </a:avLst>
            </a:prstGeom>
            <a:solidFill>
              <a:srgbClr val="00B050"/>
            </a:solidFill>
            <a:ln w="19050">
              <a:solidFill>
                <a:schemeClr val="bg1"/>
              </a:solidFill>
            </a:ln>
            <a:effectLst>
              <a:outerShdw blurRad="508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48000" rIns="48000" rtlCol="0" anchor="ctr"/>
            <a:lstStyle/>
            <a:p>
              <a:pPr algn="ctr"/>
              <a:r>
                <a:rPr lang="zh-CN" altLang="en-US" sz="2400" b="1" dirty="0">
                  <a:solidFill>
                    <a:schemeClr val="bg1"/>
                  </a:solidFill>
                  <a:latin typeface="微软雅黑" pitchFamily="34" charset="-122"/>
                  <a:ea typeface="微软雅黑" pitchFamily="34" charset="-122"/>
                </a:rPr>
                <a:t>实训项目</a:t>
              </a:r>
            </a:p>
          </p:txBody>
        </p:sp>
        <p:sp>
          <p:nvSpPr>
            <p:cNvPr id="138" name="矩形 137"/>
            <p:cNvSpPr/>
            <p:nvPr/>
          </p:nvSpPr>
          <p:spPr>
            <a:xfrm>
              <a:off x="7939087" y="1794094"/>
              <a:ext cx="2136930" cy="3795146"/>
            </a:xfrm>
            <a:prstGeom prst="rect">
              <a:avLst/>
            </a:prstGeom>
          </p:spPr>
          <p:txBody>
            <a:bodyPr wrap="square">
              <a:no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读好的代码</a:t>
              </a:r>
              <a:endParaRPr lang="en-US" altLang="zh-CN" sz="2400" b="1" dirty="0">
                <a:solidFill>
                  <a:srgbClr val="C00000"/>
                </a:solidFill>
                <a:latin typeface="微软雅黑" panose="020B0503020204020204" pitchFamily="34" charset="-122"/>
                <a:ea typeface="微软雅黑" panose="020B0503020204020204" pitchFamily="34" charset="-122"/>
              </a:endParaRPr>
            </a:p>
            <a:p>
              <a:r>
                <a:rPr lang="zh-CN" altLang="en-US" sz="2400" b="1" dirty="0">
                  <a:solidFill>
                    <a:srgbClr val="C00000"/>
                  </a:solidFill>
                  <a:latin typeface="微软雅黑" panose="020B0503020204020204" pitchFamily="34" charset="-122"/>
                  <a:ea typeface="微软雅黑" panose="020B0503020204020204" pitchFamily="34" charset="-122"/>
                </a:rPr>
                <a:t>学好的技术</a:t>
              </a:r>
              <a:endParaRPr lang="en-US" altLang="zh-CN" sz="2400" b="1" dirty="0">
                <a:solidFill>
                  <a:srgbClr val="C00000"/>
                </a:solidFill>
                <a:latin typeface="微软雅黑" panose="020B0503020204020204" pitchFamily="34" charset="-122"/>
                <a:ea typeface="微软雅黑" panose="020B0503020204020204" pitchFamily="34" charset="-122"/>
              </a:endParaRPr>
            </a:p>
            <a:p>
              <a:endParaRPr lang="en-US" altLang="zh-CN" sz="2400" b="1" dirty="0">
                <a:solidFill>
                  <a:srgbClr val="C00000"/>
                </a:solidFill>
                <a:latin typeface="微软雅黑" panose="020B0503020204020204" pitchFamily="34" charset="-122"/>
                <a:ea typeface="微软雅黑" panose="020B0503020204020204" pitchFamily="34" charset="-122"/>
              </a:endParaRPr>
            </a:p>
            <a:p>
              <a:endParaRPr lang="en-US" altLang="zh-CN" sz="2400" b="1" dirty="0">
                <a:solidFill>
                  <a:srgbClr val="C00000"/>
                </a:solidFill>
                <a:latin typeface="微软雅黑" panose="020B0503020204020204" pitchFamily="34" charset="-122"/>
                <a:ea typeface="微软雅黑" panose="020B0503020204020204" pitchFamily="34" charset="-122"/>
              </a:endParaRPr>
            </a:p>
            <a:p>
              <a:endParaRPr lang="en-US" altLang="zh-CN" sz="2400" b="1" dirty="0">
                <a:solidFill>
                  <a:srgbClr val="C00000"/>
                </a:solidFill>
                <a:latin typeface="微软雅黑" panose="020B0503020204020204" pitchFamily="34" charset="-122"/>
                <a:ea typeface="微软雅黑" panose="020B0503020204020204" pitchFamily="34" charset="-122"/>
              </a:endParaRPr>
            </a:p>
            <a:p>
              <a:endParaRPr lang="en-US" altLang="zh-CN" sz="2400" b="1" dirty="0">
                <a:solidFill>
                  <a:srgbClr val="C00000"/>
                </a:solidFill>
                <a:latin typeface="微软雅黑" panose="020B0503020204020204" pitchFamily="34" charset="-122"/>
                <a:ea typeface="微软雅黑" panose="020B0503020204020204" pitchFamily="34" charset="-122"/>
              </a:endParaRPr>
            </a:p>
            <a:p>
              <a:endParaRPr lang="en-US" altLang="zh-CN" sz="2400" b="1" dirty="0">
                <a:solidFill>
                  <a:srgbClr val="C00000"/>
                </a:solidFill>
                <a:latin typeface="微软雅黑" panose="020B0503020204020204" pitchFamily="34" charset="-122"/>
                <a:ea typeface="微软雅黑" panose="020B0503020204020204" pitchFamily="34" charset="-122"/>
              </a:endParaRPr>
            </a:p>
            <a:p>
              <a:endParaRPr lang="en-US" altLang="zh-CN" sz="2400" b="1" dirty="0">
                <a:solidFill>
                  <a:srgbClr val="C00000"/>
                </a:solidFill>
                <a:latin typeface="微软雅黑" panose="020B0503020204020204" pitchFamily="34" charset="-122"/>
                <a:ea typeface="微软雅黑" panose="020B0503020204020204" pitchFamily="34" charset="-122"/>
              </a:endParaRPr>
            </a:p>
            <a:p>
              <a:r>
                <a:rPr lang="zh-CN" altLang="en-US" sz="2400" b="1" dirty="0">
                  <a:solidFill>
                    <a:srgbClr val="C00000"/>
                  </a:solidFill>
                  <a:latin typeface="微软雅黑" panose="020B0503020204020204" pitchFamily="34" charset="-122"/>
                  <a:ea typeface="微软雅黑" panose="020B0503020204020204" pitchFamily="34" charset="-122"/>
                </a:rPr>
                <a:t>用好的工具</a:t>
              </a:r>
              <a:endParaRPr lang="en-US" altLang="zh-CN" sz="2400" b="1" dirty="0">
                <a:solidFill>
                  <a:srgbClr val="C00000"/>
                </a:solidFill>
                <a:latin typeface="微软雅黑" panose="020B0503020204020204" pitchFamily="34" charset="-122"/>
                <a:ea typeface="微软雅黑" panose="020B0503020204020204" pitchFamily="34" charset="-122"/>
              </a:endParaRPr>
            </a:p>
            <a:p>
              <a:r>
                <a:rPr lang="zh-CN" altLang="en-US" sz="2400" b="1" dirty="0">
                  <a:solidFill>
                    <a:srgbClr val="C00000"/>
                  </a:solidFill>
                  <a:latin typeface="微软雅黑" panose="020B0503020204020204" pitchFamily="34" charset="-122"/>
                  <a:ea typeface="微软雅黑" panose="020B0503020204020204" pitchFamily="34" charset="-122"/>
                </a:rPr>
                <a:t>做好的项目</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grpSp>
          <p:nvGrpSpPr>
            <p:cNvPr id="141" name="组合 140"/>
            <p:cNvGrpSpPr/>
            <p:nvPr/>
          </p:nvGrpSpPr>
          <p:grpSpPr>
            <a:xfrm>
              <a:off x="7938562" y="2852689"/>
              <a:ext cx="1687869" cy="1584285"/>
              <a:chOff x="7991597" y="2983980"/>
              <a:chExt cx="1464722" cy="1332846"/>
            </a:xfrm>
          </p:grpSpPr>
          <p:sp>
            <p:nvSpPr>
              <p:cNvPr id="4" name="上箭头 3"/>
              <p:cNvSpPr/>
              <p:nvPr/>
            </p:nvSpPr>
            <p:spPr>
              <a:xfrm rot="4334752">
                <a:off x="8531365" y="3391872"/>
                <a:ext cx="385744" cy="1464164"/>
              </a:xfrm>
              <a:prstGeom prst="upArrow">
                <a:avLst/>
              </a:prstGeom>
              <a:solidFill>
                <a:srgbClr val="C00000"/>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endParaRPr lang="zh-CN" altLang="en-US" sz="1200" dirty="0">
                  <a:solidFill>
                    <a:srgbClr val="002060"/>
                  </a:solidFill>
                  <a:latin typeface="微软雅黑" pitchFamily="34" charset="-122"/>
                  <a:ea typeface="微软雅黑" pitchFamily="34" charset="-122"/>
                </a:endParaRPr>
              </a:p>
            </p:txBody>
          </p:sp>
          <p:sp>
            <p:nvSpPr>
              <p:cNvPr id="140" name="上箭头 139"/>
              <p:cNvSpPr/>
              <p:nvPr/>
            </p:nvSpPr>
            <p:spPr>
              <a:xfrm rot="6407619">
                <a:off x="8530807" y="2444770"/>
                <a:ext cx="385744" cy="1464164"/>
              </a:xfrm>
              <a:prstGeom prst="upArrow">
                <a:avLst/>
              </a:prstGeom>
              <a:solidFill>
                <a:srgbClr val="C00000"/>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endParaRPr lang="zh-CN" altLang="en-US" sz="1200" dirty="0">
                  <a:solidFill>
                    <a:srgbClr val="002060"/>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1671853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65915" y="1772816"/>
            <a:ext cx="6530089" cy="4025493"/>
            <a:chOff x="1341914" y="2463779"/>
            <a:chExt cx="6530089" cy="4025493"/>
          </a:xfrm>
        </p:grpSpPr>
        <p:pic>
          <p:nvPicPr>
            <p:cNvPr id="39" name="图片 38"/>
            <p:cNvPicPr>
              <a:picLocks noChangeAspect="1"/>
            </p:cNvPicPr>
            <p:nvPr/>
          </p:nvPicPr>
          <p:blipFill>
            <a:blip r:embed="rId2"/>
            <a:stretch>
              <a:fillRect/>
            </a:stretch>
          </p:blipFill>
          <p:spPr>
            <a:xfrm>
              <a:off x="1341914" y="2463779"/>
              <a:ext cx="6530089" cy="4025493"/>
            </a:xfrm>
            <a:prstGeom prst="rect">
              <a:avLst/>
            </a:prstGeom>
            <a:ln>
              <a:noFill/>
            </a:ln>
            <a:effectLst>
              <a:outerShdw blurRad="190500" algn="tl" rotWithShape="0">
                <a:srgbClr val="000000">
                  <a:alpha val="70000"/>
                </a:srgbClr>
              </a:outerShdw>
            </a:effectLst>
          </p:spPr>
        </p:pic>
        <p:pic>
          <p:nvPicPr>
            <p:cNvPr id="2" name="图片 1"/>
            <p:cNvPicPr>
              <a:picLocks noChangeAspect="1"/>
            </p:cNvPicPr>
            <p:nvPr/>
          </p:nvPicPr>
          <p:blipFill>
            <a:blip r:embed="rId3"/>
            <a:stretch>
              <a:fillRect/>
            </a:stretch>
          </p:blipFill>
          <p:spPr>
            <a:xfrm>
              <a:off x="3573545" y="3573016"/>
              <a:ext cx="926447" cy="612307"/>
            </a:xfrm>
            <a:prstGeom prst="rect">
              <a:avLst/>
            </a:prstGeom>
          </p:spPr>
        </p:pic>
        <p:pic>
          <p:nvPicPr>
            <p:cNvPr id="3" name="图片 2"/>
            <p:cNvPicPr>
              <a:picLocks noChangeAspect="1"/>
            </p:cNvPicPr>
            <p:nvPr/>
          </p:nvPicPr>
          <p:blipFill rotWithShape="1">
            <a:blip r:embed="rId4"/>
            <a:srcRect t="2980"/>
            <a:stretch/>
          </p:blipFill>
          <p:spPr>
            <a:xfrm>
              <a:off x="4815886" y="3573016"/>
              <a:ext cx="941948" cy="593763"/>
            </a:xfrm>
            <a:prstGeom prst="rect">
              <a:avLst/>
            </a:prstGeom>
          </p:spPr>
        </p:pic>
      </p:grpSp>
      <p:sp>
        <p:nvSpPr>
          <p:cNvPr id="42" name="矩形 41"/>
          <p:cNvSpPr/>
          <p:nvPr/>
        </p:nvSpPr>
        <p:spPr>
          <a:xfrm>
            <a:off x="4976328" y="2789355"/>
            <a:ext cx="2425959" cy="839755"/>
          </a:xfrm>
          <a:prstGeom prst="rect">
            <a:avLst/>
          </a:prstGeom>
          <a:noFill/>
          <a:ln w="28575">
            <a:solidFill>
              <a:srgbClr val="FF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5" name="标题 1">
            <a:extLst>
              <a:ext uri="{FF2B5EF4-FFF2-40B4-BE49-F238E27FC236}">
                <a16:creationId xmlns:a16="http://schemas.microsoft.com/office/drawing/2014/main" xmlns="" id="{7333FCEC-E7DA-44E0-B899-760D09820333}"/>
              </a:ext>
            </a:extLst>
          </p:cNvPr>
          <p:cNvSpPr>
            <a:spLocks noGrp="1"/>
          </p:cNvSpPr>
          <p:nvPr>
            <p:ph type="title"/>
          </p:nvPr>
        </p:nvSpPr>
        <p:spPr>
          <a:xfrm>
            <a:off x="335360" y="10886"/>
            <a:ext cx="11261857" cy="792000"/>
          </a:xfrm>
        </p:spPr>
        <p:txBody>
          <a:bodyPr/>
          <a:lstStyle/>
          <a:p>
            <a:r>
              <a:rPr lang="en-US" altLang="zh-CN" dirty="0" smtClean="0"/>
              <a:t>1</a:t>
            </a:r>
            <a:r>
              <a:rPr lang="zh-CN" altLang="en-US" dirty="0" smtClean="0"/>
              <a:t>、寻找</a:t>
            </a:r>
            <a:r>
              <a:rPr lang="zh-CN" altLang="en-US" dirty="0"/>
              <a:t>项目</a:t>
            </a:r>
          </a:p>
        </p:txBody>
      </p:sp>
    </p:spTree>
    <p:extLst>
      <p:ext uri="{BB962C8B-B14F-4D97-AF65-F5344CB8AC3E}">
        <p14:creationId xmlns:p14="http://schemas.microsoft.com/office/powerpoint/2010/main" val="37849660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92407" y="1772816"/>
            <a:ext cx="6347761" cy="4401348"/>
          </a:xfrm>
          <a:prstGeom prst="rect">
            <a:avLst/>
          </a:prstGeom>
          <a:ln w="53975" cap="sq" cmpd="thickThin">
            <a:solidFill>
              <a:srgbClr val="000000"/>
            </a:solidFill>
            <a:prstDash val="solid"/>
            <a:miter lim="800000"/>
          </a:ln>
          <a:effectLst>
            <a:innerShdw blurRad="76200">
              <a:srgbClr val="000000"/>
            </a:innerShdw>
          </a:effectLst>
        </p:spPr>
      </p:pic>
      <p:sp>
        <p:nvSpPr>
          <p:cNvPr id="31" name="标题 1">
            <a:extLst>
              <a:ext uri="{FF2B5EF4-FFF2-40B4-BE49-F238E27FC236}">
                <a16:creationId xmlns:a16="http://schemas.microsoft.com/office/drawing/2014/main" xmlns="" id="{20F75D3C-4B10-4E97-A328-74269791F414}"/>
              </a:ext>
            </a:extLst>
          </p:cNvPr>
          <p:cNvSpPr>
            <a:spLocks noGrp="1"/>
          </p:cNvSpPr>
          <p:nvPr>
            <p:ph type="title"/>
          </p:nvPr>
        </p:nvSpPr>
        <p:spPr>
          <a:xfrm>
            <a:off x="335360" y="10886"/>
            <a:ext cx="11261857" cy="792000"/>
          </a:xfrm>
        </p:spPr>
        <p:txBody>
          <a:bodyPr/>
          <a:lstStyle/>
          <a:p>
            <a:r>
              <a:rPr lang="en-US" altLang="zh-CN" dirty="0" smtClean="0"/>
              <a:t>1</a:t>
            </a:r>
            <a:r>
              <a:rPr lang="zh-CN" altLang="en-US" dirty="0" smtClean="0"/>
              <a:t>、寻找</a:t>
            </a:r>
            <a:r>
              <a:rPr lang="zh-CN" altLang="en-US" dirty="0"/>
              <a:t>项目</a:t>
            </a:r>
          </a:p>
        </p:txBody>
      </p:sp>
    </p:spTree>
    <p:extLst>
      <p:ext uri="{BB962C8B-B14F-4D97-AF65-F5344CB8AC3E}">
        <p14:creationId xmlns:p14="http://schemas.microsoft.com/office/powerpoint/2010/main" val="15416551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88798" y="1628800"/>
            <a:ext cx="5514206" cy="4287662"/>
          </a:xfrm>
          <a:prstGeom prst="rect">
            <a:avLst/>
          </a:prstGeom>
          <a:ln>
            <a:noFill/>
          </a:ln>
          <a:effectLst>
            <a:outerShdw blurRad="190500" algn="tl" rotWithShape="0">
              <a:srgbClr val="000000">
                <a:alpha val="70000"/>
              </a:srgbClr>
            </a:outerShdw>
          </a:effectLst>
        </p:spPr>
      </p:pic>
      <p:grpSp>
        <p:nvGrpSpPr>
          <p:cNvPr id="111" name="组合 110"/>
          <p:cNvGrpSpPr/>
          <p:nvPr/>
        </p:nvGrpSpPr>
        <p:grpSpPr>
          <a:xfrm>
            <a:off x="5519936" y="2509384"/>
            <a:ext cx="4952974" cy="2072826"/>
            <a:chOff x="3995936" y="3295585"/>
            <a:chExt cx="4952974" cy="2072826"/>
          </a:xfrm>
        </p:grpSpPr>
        <p:grpSp>
          <p:nvGrpSpPr>
            <p:cNvPr id="3" name="组合 2"/>
            <p:cNvGrpSpPr/>
            <p:nvPr/>
          </p:nvGrpSpPr>
          <p:grpSpPr>
            <a:xfrm>
              <a:off x="7575458" y="3795468"/>
              <a:ext cx="1373452" cy="1572943"/>
              <a:chOff x="7690350" y="3146147"/>
              <a:chExt cx="1373452" cy="1572943"/>
            </a:xfrm>
          </p:grpSpPr>
          <p:grpSp>
            <p:nvGrpSpPr>
              <p:cNvPr id="100" name="组合 99"/>
              <p:cNvGrpSpPr/>
              <p:nvPr/>
            </p:nvGrpSpPr>
            <p:grpSpPr>
              <a:xfrm>
                <a:off x="7690350" y="3146147"/>
                <a:ext cx="1373452" cy="1572943"/>
                <a:chOff x="5220072" y="1110005"/>
                <a:chExt cx="1373452" cy="1572943"/>
              </a:xfrm>
            </p:grpSpPr>
            <p:sp>
              <p:nvSpPr>
                <p:cNvPr id="101" name="圆角矩形 100"/>
                <p:cNvSpPr/>
                <p:nvPr/>
              </p:nvSpPr>
              <p:spPr>
                <a:xfrm>
                  <a:off x="5220072" y="1110005"/>
                  <a:ext cx="1373452" cy="1572943"/>
                </a:xfrm>
                <a:prstGeom prst="roundRect">
                  <a:avLst/>
                </a:prstGeom>
                <a:noFill/>
                <a:ln w="25400" cap="flat" cmpd="sng" algn="ctr">
                  <a:solidFill>
                    <a:srgbClr val="2D2D8A"/>
                  </a:solidFill>
                  <a:prstDash val="solid"/>
                  <a:tailEnd type="triangle"/>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02" name="文本框 101"/>
                <p:cNvSpPr txBox="1"/>
                <p:nvPr/>
              </p:nvSpPr>
              <p:spPr>
                <a:xfrm>
                  <a:off x="5364377" y="1186335"/>
                  <a:ext cx="1057825" cy="984885"/>
                </a:xfrm>
                <a:prstGeom prst="rect">
                  <a:avLst/>
                </a:prstGeom>
                <a:noFill/>
              </p:spPr>
              <p:txBody>
                <a:bodyPr wrap="square" rtlCol="0">
                  <a:spAutoFit/>
                </a:bodyPr>
                <a:lstStyle/>
                <a:p>
                  <a:pPr fontAlgn="base">
                    <a:spcBef>
                      <a:spcPct val="0"/>
                    </a:spcBef>
                    <a:spcAft>
                      <a:spcPct val="0"/>
                    </a:spcAft>
                    <a:defRPr/>
                  </a:pPr>
                  <a:r>
                    <a:rPr lang="zh-CN" altLang="en-US" sz="1600" kern="0" dirty="0">
                      <a:solidFill>
                        <a:srgbClr val="000000"/>
                      </a:solidFill>
                      <a:latin typeface="微软雅黑" panose="020B0503020204020204" pitchFamily="34" charset="-122"/>
                      <a:ea typeface="微软雅黑" panose="020B0503020204020204" pitchFamily="34" charset="-122"/>
                    </a:rPr>
                    <a:t>分析工具</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marL="171450" indent="-171450" fontAlgn="base">
                    <a:spcBef>
                      <a:spcPct val="0"/>
                    </a:spcBef>
                    <a:spcAft>
                      <a:spcPct val="0"/>
                    </a:spcAft>
                    <a:buFont typeface="Wingdings" panose="05000000000000000000" pitchFamily="2" charset="2"/>
                    <a:buChar char="ü"/>
                    <a:defRPr/>
                  </a:pPr>
                  <a:r>
                    <a:rPr lang="zh-CN" altLang="en-US" sz="1050" kern="0" dirty="0">
                      <a:solidFill>
                        <a:srgbClr val="000000"/>
                      </a:solidFill>
                      <a:latin typeface="微软雅黑" panose="020B0503020204020204" pitchFamily="34" charset="-122"/>
                      <a:ea typeface="微软雅黑" panose="020B0503020204020204" pitchFamily="34" charset="-122"/>
                    </a:rPr>
                    <a:t>缺陷检测</a:t>
                  </a:r>
                  <a:endParaRPr lang="en-US" altLang="zh-CN" sz="1050" kern="0" dirty="0">
                    <a:solidFill>
                      <a:srgbClr val="000000"/>
                    </a:solidFill>
                    <a:latin typeface="微软雅黑" panose="020B0503020204020204" pitchFamily="34" charset="-122"/>
                    <a:ea typeface="微软雅黑" panose="020B0503020204020204" pitchFamily="34" charset="-122"/>
                  </a:endParaRPr>
                </a:p>
                <a:p>
                  <a:pPr marL="171450" indent="-171450" fontAlgn="base">
                    <a:spcBef>
                      <a:spcPct val="0"/>
                    </a:spcBef>
                    <a:spcAft>
                      <a:spcPct val="0"/>
                    </a:spcAft>
                    <a:buFont typeface="Wingdings" panose="05000000000000000000" pitchFamily="2" charset="2"/>
                    <a:buChar char="ü"/>
                    <a:defRPr/>
                  </a:pPr>
                  <a:r>
                    <a:rPr lang="zh-CN" altLang="en-US" sz="1050" kern="0" dirty="0">
                      <a:solidFill>
                        <a:srgbClr val="000000"/>
                      </a:solidFill>
                      <a:latin typeface="微软雅黑" panose="020B0503020204020204" pitchFamily="34" charset="-122"/>
                      <a:ea typeface="微软雅黑" panose="020B0503020204020204" pitchFamily="34" charset="-122"/>
                    </a:rPr>
                    <a:t>代码风格</a:t>
                  </a:r>
                  <a:endParaRPr lang="en-US" altLang="zh-CN" sz="1050" kern="0" dirty="0">
                    <a:solidFill>
                      <a:srgbClr val="000000"/>
                    </a:solidFill>
                    <a:latin typeface="微软雅黑" panose="020B0503020204020204" pitchFamily="34" charset="-122"/>
                    <a:ea typeface="微软雅黑" panose="020B0503020204020204" pitchFamily="34" charset="-122"/>
                  </a:endParaRPr>
                </a:p>
                <a:p>
                  <a:pPr marL="171450" indent="-171450" fontAlgn="base">
                    <a:spcBef>
                      <a:spcPct val="0"/>
                    </a:spcBef>
                    <a:spcAft>
                      <a:spcPct val="0"/>
                    </a:spcAft>
                    <a:buFont typeface="Wingdings" panose="05000000000000000000" pitchFamily="2" charset="2"/>
                    <a:buChar char="ü"/>
                    <a:defRPr/>
                  </a:pPr>
                  <a:r>
                    <a:rPr lang="zh-CN" altLang="en-US" sz="1050" kern="0" dirty="0">
                      <a:solidFill>
                        <a:srgbClr val="000000"/>
                      </a:solidFill>
                      <a:latin typeface="微软雅黑" panose="020B0503020204020204" pitchFamily="34" charset="-122"/>
                      <a:ea typeface="微软雅黑" panose="020B0503020204020204" pitchFamily="34" charset="-122"/>
                    </a:rPr>
                    <a:t>测试覆盖率</a:t>
                  </a:r>
                  <a:endParaRPr lang="en-US" altLang="zh-CN" sz="1050" kern="0" dirty="0">
                    <a:solidFill>
                      <a:srgbClr val="000000"/>
                    </a:solidFill>
                    <a:latin typeface="微软雅黑" panose="020B0503020204020204" pitchFamily="34" charset="-122"/>
                    <a:ea typeface="微软雅黑" panose="020B0503020204020204" pitchFamily="34" charset="-122"/>
                  </a:endParaRPr>
                </a:p>
                <a:p>
                  <a:pPr marL="171450" indent="-171450" fontAlgn="base">
                    <a:spcBef>
                      <a:spcPct val="0"/>
                    </a:spcBef>
                    <a:spcAft>
                      <a:spcPct val="0"/>
                    </a:spcAft>
                    <a:buFont typeface="Wingdings" panose="05000000000000000000" pitchFamily="2" charset="2"/>
                    <a:buChar char="ü"/>
                    <a:defRPr/>
                  </a:pPr>
                  <a:r>
                    <a:rPr lang="zh-CN" altLang="en-US" sz="1050" kern="0" dirty="0">
                      <a:solidFill>
                        <a:srgbClr val="000000"/>
                      </a:solidFill>
                      <a:latin typeface="微软雅黑" panose="020B0503020204020204" pitchFamily="34" charset="-122"/>
                      <a:ea typeface="微软雅黑" panose="020B0503020204020204" pitchFamily="34" charset="-122"/>
                    </a:rPr>
                    <a:t>注释率</a:t>
                  </a:r>
                  <a:endParaRPr lang="en-US" altLang="zh-CN" sz="1050" kern="0" dirty="0">
                    <a:solidFill>
                      <a:srgbClr val="000000"/>
                    </a:solidFill>
                    <a:latin typeface="微软雅黑" panose="020B0503020204020204" pitchFamily="34" charset="-122"/>
                    <a:ea typeface="微软雅黑" panose="020B0503020204020204" pitchFamily="34" charset="-122"/>
                  </a:endParaRPr>
                </a:p>
              </p:txBody>
            </p:sp>
          </p:grpSp>
          <p:pic>
            <p:nvPicPr>
              <p:cNvPr id="104" name="图片 103">
                <a:extLst>
                  <a:ext uri="{FF2B5EF4-FFF2-40B4-BE49-F238E27FC236}">
                    <a16:creationId xmlns:a16="http://schemas.microsoft.com/office/drawing/2014/main" xmlns="" id="{C653F7B5-464B-4C21-851A-A1A577A518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030" t="10733" r="19677"/>
              <a:stretch/>
            </p:blipFill>
            <p:spPr>
              <a:xfrm>
                <a:off x="7972962" y="4207362"/>
                <a:ext cx="775502" cy="429453"/>
              </a:xfrm>
              <a:prstGeom prst="rect">
                <a:avLst/>
              </a:prstGeom>
              <a:ln>
                <a:noFill/>
              </a:ln>
              <a:effectLst>
                <a:outerShdw blurRad="292100" dist="139700" dir="2700000" algn="tl" rotWithShape="0">
                  <a:srgbClr val="333333">
                    <a:alpha val="65000"/>
                  </a:srgbClr>
                </a:outerShdw>
              </a:effectLst>
            </p:spPr>
          </p:pic>
        </p:grpSp>
        <p:cxnSp>
          <p:nvCxnSpPr>
            <p:cNvPr id="8" name="直接箭头连接符 7"/>
            <p:cNvCxnSpPr/>
            <p:nvPr/>
          </p:nvCxnSpPr>
          <p:spPr>
            <a:xfrm flipH="1" flipV="1">
              <a:off x="3995936" y="3295585"/>
              <a:ext cx="3579522" cy="11415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1861658" y="2174904"/>
            <a:ext cx="2383154" cy="1572943"/>
            <a:chOff x="337658" y="2961104"/>
            <a:chExt cx="2383154" cy="1572943"/>
          </a:xfrm>
        </p:grpSpPr>
        <p:grpSp>
          <p:nvGrpSpPr>
            <p:cNvPr id="75" name="组合 74"/>
            <p:cNvGrpSpPr/>
            <p:nvPr/>
          </p:nvGrpSpPr>
          <p:grpSpPr>
            <a:xfrm>
              <a:off x="337658" y="2961104"/>
              <a:ext cx="1512168" cy="1572943"/>
              <a:chOff x="5220072" y="1110005"/>
              <a:chExt cx="1512168" cy="1572943"/>
            </a:xfrm>
          </p:grpSpPr>
          <p:sp>
            <p:nvSpPr>
              <p:cNvPr id="76" name="圆角矩形 75"/>
              <p:cNvSpPr/>
              <p:nvPr/>
            </p:nvSpPr>
            <p:spPr>
              <a:xfrm>
                <a:off x="5220072" y="1110005"/>
                <a:ext cx="1373452" cy="1572943"/>
              </a:xfrm>
              <a:prstGeom prst="roundRect">
                <a:avLst/>
              </a:prstGeom>
              <a:noFill/>
              <a:ln w="25400" cap="flat" cmpd="sng" algn="ctr">
                <a:solidFill>
                  <a:srgbClr val="2D2D8A"/>
                </a:solidFill>
                <a:prstDash val="solid"/>
                <a:tailEnd type="triangle"/>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5364377" y="1186335"/>
                <a:ext cx="1367863" cy="823302"/>
              </a:xfrm>
              <a:prstGeom prst="rect">
                <a:avLst/>
              </a:prstGeom>
              <a:noFill/>
            </p:spPr>
            <p:txBody>
              <a:bodyPr wrap="square" rtlCol="0">
                <a:spAutoFit/>
              </a:bodyPr>
              <a:lstStyle/>
              <a:p>
                <a:pPr fontAlgn="base">
                  <a:spcBef>
                    <a:spcPct val="0"/>
                  </a:spcBef>
                  <a:spcAft>
                    <a:spcPct val="0"/>
                  </a:spcAft>
                  <a:defRPr/>
                </a:pPr>
                <a:r>
                  <a:rPr lang="zh-CN" altLang="en-US" sz="1600" kern="0" dirty="0">
                    <a:solidFill>
                      <a:srgbClr val="000000"/>
                    </a:solidFill>
                    <a:latin typeface="微软雅黑" panose="020B0503020204020204" pitchFamily="34" charset="-122"/>
                    <a:ea typeface="微软雅黑" panose="020B0503020204020204" pitchFamily="34" charset="-122"/>
                  </a:rPr>
                  <a:t>用户评价</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marL="171450" indent="-171450" fontAlgn="base">
                  <a:spcBef>
                    <a:spcPct val="0"/>
                  </a:spcBef>
                  <a:spcAft>
                    <a:spcPct val="0"/>
                  </a:spcAft>
                  <a:buFont typeface="Wingdings" panose="05000000000000000000" pitchFamily="2" charset="2"/>
                  <a:buChar char="ü"/>
                  <a:defRPr/>
                </a:pPr>
                <a:r>
                  <a:rPr lang="zh-CN" altLang="en-US" sz="1050" kern="0" dirty="0">
                    <a:solidFill>
                      <a:srgbClr val="000000"/>
                    </a:solidFill>
                    <a:latin typeface="微软雅黑" panose="020B0503020204020204" pitchFamily="34" charset="-122"/>
                    <a:ea typeface="微软雅黑" panose="020B0503020204020204" pitchFamily="34" charset="-122"/>
                  </a:rPr>
                  <a:t>软件问答</a:t>
                </a:r>
                <a:endParaRPr lang="en-US" altLang="zh-CN" sz="1050" kern="0" dirty="0">
                  <a:solidFill>
                    <a:srgbClr val="000000"/>
                  </a:solidFill>
                  <a:latin typeface="微软雅黑" panose="020B0503020204020204" pitchFamily="34" charset="-122"/>
                  <a:ea typeface="微软雅黑" panose="020B0503020204020204" pitchFamily="34" charset="-122"/>
                </a:endParaRPr>
              </a:p>
              <a:p>
                <a:pPr marL="171450" indent="-171450" fontAlgn="base">
                  <a:spcBef>
                    <a:spcPct val="0"/>
                  </a:spcBef>
                  <a:spcAft>
                    <a:spcPct val="0"/>
                  </a:spcAft>
                  <a:buFont typeface="Wingdings" panose="05000000000000000000" pitchFamily="2" charset="2"/>
                  <a:buChar char="ü"/>
                  <a:defRPr/>
                </a:pPr>
                <a:r>
                  <a:rPr lang="zh-CN" altLang="en-US" sz="1050" kern="0" dirty="0">
                    <a:solidFill>
                      <a:srgbClr val="000000"/>
                    </a:solidFill>
                    <a:latin typeface="微软雅黑" panose="020B0503020204020204" pitchFamily="34" charset="-122"/>
                    <a:ea typeface="微软雅黑" panose="020B0503020204020204" pitchFamily="34" charset="-122"/>
                  </a:rPr>
                  <a:t>新闻博客</a:t>
                </a:r>
                <a:endParaRPr lang="en-US" altLang="zh-CN" sz="1050" kern="0" dirty="0">
                  <a:solidFill>
                    <a:srgbClr val="000000"/>
                  </a:solidFill>
                  <a:latin typeface="微软雅黑" panose="020B0503020204020204" pitchFamily="34" charset="-122"/>
                  <a:ea typeface="微软雅黑" panose="020B0503020204020204" pitchFamily="34" charset="-122"/>
                </a:endParaRPr>
              </a:p>
              <a:p>
                <a:pPr marL="171450" indent="-171450" fontAlgn="base">
                  <a:spcBef>
                    <a:spcPct val="0"/>
                  </a:spcBef>
                  <a:spcAft>
                    <a:spcPct val="0"/>
                  </a:spcAft>
                  <a:buFont typeface="Wingdings" panose="05000000000000000000" pitchFamily="2" charset="2"/>
                  <a:buChar char="ü"/>
                  <a:defRPr/>
                </a:pPr>
                <a:r>
                  <a:rPr lang="zh-CN" altLang="en-US" sz="1050" kern="0" dirty="0">
                    <a:solidFill>
                      <a:srgbClr val="000000"/>
                    </a:solidFill>
                    <a:latin typeface="微软雅黑" panose="020B0503020204020204" pitchFamily="34" charset="-122"/>
                    <a:ea typeface="微软雅黑" panose="020B0503020204020204" pitchFamily="34" charset="-122"/>
                  </a:rPr>
                  <a:t>使用感受</a:t>
                </a:r>
                <a:endParaRPr lang="en-US" altLang="zh-CN" sz="1050" kern="0" dirty="0">
                  <a:solidFill>
                    <a:srgbClr val="000000"/>
                  </a:solidFill>
                  <a:latin typeface="微软雅黑" panose="020B0503020204020204" pitchFamily="34" charset="-122"/>
                  <a:ea typeface="微软雅黑" panose="020B0503020204020204" pitchFamily="34" charset="-122"/>
                </a:endParaRPr>
              </a:p>
            </p:txBody>
          </p:sp>
          <p:pic>
            <p:nvPicPr>
              <p:cNvPr id="78" name="图片 77"/>
              <p:cNvPicPr>
                <a:picLocks noChangeAspect="1"/>
              </p:cNvPicPr>
              <p:nvPr/>
            </p:nvPicPr>
            <p:blipFill rotWithShape="1">
              <a:blip r:embed="rId4" cstate="print">
                <a:extLst>
                  <a:ext uri="{28A0092B-C50C-407E-A947-70E740481C1C}">
                    <a14:useLocalDpi xmlns:a14="http://schemas.microsoft.com/office/drawing/2010/main" val="0"/>
                  </a:ext>
                </a:extLst>
              </a:blip>
              <a:srcRect t="15495" b="15494"/>
              <a:stretch/>
            </p:blipFill>
            <p:spPr>
              <a:xfrm>
                <a:off x="5364377" y="2060876"/>
                <a:ext cx="1092743" cy="504840"/>
              </a:xfrm>
              <a:prstGeom prst="rect">
                <a:avLst/>
              </a:prstGeom>
            </p:spPr>
          </p:pic>
        </p:grpSp>
        <p:cxnSp>
          <p:nvCxnSpPr>
            <p:cNvPr id="113" name="直接箭头连接符 112"/>
            <p:cNvCxnSpPr/>
            <p:nvPr/>
          </p:nvCxnSpPr>
          <p:spPr>
            <a:xfrm flipV="1">
              <a:off x="1711110" y="3295585"/>
              <a:ext cx="1009702" cy="540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a:off x="1861659" y="2452363"/>
            <a:ext cx="4269301" cy="3110350"/>
            <a:chOff x="337658" y="3238564"/>
            <a:chExt cx="4269301" cy="3110350"/>
          </a:xfrm>
        </p:grpSpPr>
        <p:grpSp>
          <p:nvGrpSpPr>
            <p:cNvPr id="65" name="组合 64"/>
            <p:cNvGrpSpPr/>
            <p:nvPr/>
          </p:nvGrpSpPr>
          <p:grpSpPr>
            <a:xfrm>
              <a:off x="337658" y="4775971"/>
              <a:ext cx="1373452" cy="1572943"/>
              <a:chOff x="899592" y="4005287"/>
              <a:chExt cx="1373452" cy="1572943"/>
            </a:xfrm>
          </p:grpSpPr>
          <p:sp>
            <p:nvSpPr>
              <p:cNvPr id="67" name="圆角矩形 66"/>
              <p:cNvSpPr/>
              <p:nvPr/>
            </p:nvSpPr>
            <p:spPr>
              <a:xfrm>
                <a:off x="899592" y="4005287"/>
                <a:ext cx="1373452" cy="1572943"/>
              </a:xfrm>
              <a:prstGeom prst="roundRect">
                <a:avLst/>
              </a:prstGeom>
              <a:noFill/>
              <a:ln w="25400" cap="flat" cmpd="sng" algn="ctr">
                <a:solidFill>
                  <a:srgbClr val="2D2D8A"/>
                </a:solidFill>
                <a:prstDash val="solid"/>
                <a:tailEnd type="triangle"/>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933478" y="4066141"/>
                <a:ext cx="1287081" cy="1146468"/>
              </a:xfrm>
              <a:prstGeom prst="rect">
                <a:avLst/>
              </a:prstGeom>
              <a:noFill/>
            </p:spPr>
            <p:txBody>
              <a:bodyPr wrap="square" rtlCol="0">
                <a:spAutoFit/>
              </a:bodyPr>
              <a:lstStyle/>
              <a:p>
                <a:pPr fontAlgn="base">
                  <a:spcBef>
                    <a:spcPct val="0"/>
                  </a:spcBef>
                  <a:spcAft>
                    <a:spcPct val="0"/>
                  </a:spcAft>
                  <a:defRPr/>
                </a:pPr>
                <a:r>
                  <a:rPr lang="zh-CN" altLang="en-US" sz="1600" kern="0" dirty="0">
                    <a:solidFill>
                      <a:srgbClr val="000000"/>
                    </a:solidFill>
                    <a:latin typeface="微软雅黑" panose="020B0503020204020204" pitchFamily="34" charset="-122"/>
                    <a:ea typeface="微软雅黑" panose="020B0503020204020204" pitchFamily="34" charset="-122"/>
                  </a:rPr>
                  <a:t>开发历史库</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marL="171450" indent="-171450" fontAlgn="base">
                  <a:spcBef>
                    <a:spcPct val="0"/>
                  </a:spcBef>
                  <a:spcAft>
                    <a:spcPct val="0"/>
                  </a:spcAft>
                  <a:buFont typeface="Wingdings" panose="05000000000000000000" pitchFamily="2" charset="2"/>
                  <a:buChar char="ü"/>
                  <a:defRPr/>
                </a:pPr>
                <a:r>
                  <a:rPr lang="zh-CN" altLang="en-US" sz="1050" kern="0" dirty="0">
                    <a:solidFill>
                      <a:srgbClr val="000000"/>
                    </a:solidFill>
                    <a:latin typeface="微软雅黑" panose="020B0503020204020204" pitchFamily="34" charset="-122"/>
                    <a:ea typeface="微软雅黑" panose="020B0503020204020204" pitchFamily="34" charset="-122"/>
                  </a:rPr>
                  <a:t>提交测试历史</a:t>
                </a:r>
                <a:endParaRPr lang="en-US" altLang="zh-CN" sz="1050" kern="0" dirty="0">
                  <a:solidFill>
                    <a:srgbClr val="000000"/>
                  </a:solidFill>
                  <a:latin typeface="微软雅黑" panose="020B0503020204020204" pitchFamily="34" charset="-122"/>
                  <a:ea typeface="微软雅黑" panose="020B0503020204020204" pitchFamily="34" charset="-122"/>
                </a:endParaRPr>
              </a:p>
              <a:p>
                <a:pPr marL="171450" indent="-171450" fontAlgn="base">
                  <a:spcBef>
                    <a:spcPct val="0"/>
                  </a:spcBef>
                  <a:spcAft>
                    <a:spcPct val="0"/>
                  </a:spcAft>
                  <a:buFont typeface="Wingdings" panose="05000000000000000000" pitchFamily="2" charset="2"/>
                  <a:buChar char="ü"/>
                  <a:defRPr/>
                </a:pPr>
                <a:r>
                  <a:rPr lang="zh-CN" altLang="en-US" sz="1050" kern="0" dirty="0">
                    <a:solidFill>
                      <a:srgbClr val="000000"/>
                    </a:solidFill>
                    <a:latin typeface="微软雅黑" panose="020B0503020204020204" pitchFamily="34" charset="-122"/>
                    <a:ea typeface="微软雅黑" panose="020B0503020204020204" pitchFamily="34" charset="-122"/>
                  </a:rPr>
                  <a:t>问题解决</a:t>
                </a:r>
                <a:endParaRPr lang="en-US" altLang="zh-CN" sz="1050" kern="0" dirty="0">
                  <a:solidFill>
                    <a:srgbClr val="000000"/>
                  </a:solidFill>
                  <a:latin typeface="微软雅黑" panose="020B0503020204020204" pitchFamily="34" charset="-122"/>
                  <a:ea typeface="微软雅黑" panose="020B0503020204020204" pitchFamily="34" charset="-122"/>
                </a:endParaRPr>
              </a:p>
              <a:p>
                <a:pPr marL="171450" indent="-171450" fontAlgn="base">
                  <a:spcBef>
                    <a:spcPct val="0"/>
                  </a:spcBef>
                  <a:spcAft>
                    <a:spcPct val="0"/>
                  </a:spcAft>
                  <a:buFont typeface="Wingdings" panose="05000000000000000000" pitchFamily="2" charset="2"/>
                  <a:buChar char="ü"/>
                  <a:defRPr/>
                </a:pPr>
                <a:r>
                  <a:rPr lang="zh-CN" altLang="en-US" sz="1050" kern="0" dirty="0">
                    <a:solidFill>
                      <a:srgbClr val="000000"/>
                    </a:solidFill>
                    <a:latin typeface="微软雅黑" panose="020B0503020204020204" pitchFamily="34" charset="-122"/>
                    <a:ea typeface="微软雅黑" panose="020B0503020204020204" pitchFamily="34" charset="-122"/>
                  </a:rPr>
                  <a:t>交流讨论：</a:t>
                </a:r>
                <a:endParaRPr lang="en-US" altLang="zh-CN" sz="1050" kern="0" dirty="0">
                  <a:solidFill>
                    <a:srgbClr val="000000"/>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zh-CN" altLang="en-US" sz="1050" kern="0" dirty="0">
                    <a:solidFill>
                      <a:srgbClr val="000000"/>
                    </a:solidFill>
                    <a:latin typeface="微软雅黑" panose="020B0503020204020204" pitchFamily="34" charset="-122"/>
                    <a:ea typeface="微软雅黑" panose="020B0503020204020204" pitchFamily="34" charset="-122"/>
                  </a:rPr>
                  <a:t>            代码审查</a:t>
                </a:r>
                <a:endParaRPr lang="en-US" altLang="zh-CN" sz="1050" kern="0" dirty="0">
                  <a:solidFill>
                    <a:srgbClr val="000000"/>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zh-CN" altLang="en-US" sz="1050" kern="0" dirty="0">
                    <a:solidFill>
                      <a:srgbClr val="000000"/>
                    </a:solidFill>
                    <a:latin typeface="微软雅黑" panose="020B0503020204020204" pitchFamily="34" charset="-122"/>
                    <a:ea typeface="微软雅黑" panose="020B0503020204020204" pitchFamily="34" charset="-122"/>
                  </a:rPr>
                  <a:t>             需求获取</a:t>
                </a:r>
                <a:endParaRPr lang="en-US" altLang="zh-CN" sz="1050" kern="0" dirty="0">
                  <a:solidFill>
                    <a:srgbClr val="000000"/>
                  </a:solidFill>
                  <a:latin typeface="微软雅黑" panose="020B0503020204020204" pitchFamily="34" charset="-122"/>
                  <a:ea typeface="微软雅黑" panose="020B0503020204020204" pitchFamily="34" charset="-122"/>
                </a:endParaRPr>
              </a:p>
            </p:txBody>
          </p:sp>
          <p:pic>
            <p:nvPicPr>
              <p:cNvPr id="71" name="图片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693" y="4964051"/>
                <a:ext cx="540889" cy="540889"/>
              </a:xfrm>
              <a:prstGeom prst="rect">
                <a:avLst/>
              </a:prstGeom>
            </p:spPr>
          </p:pic>
        </p:grpSp>
        <p:cxnSp>
          <p:nvCxnSpPr>
            <p:cNvPr id="120" name="直接箭头连接符 119"/>
            <p:cNvCxnSpPr>
              <a:stCxn id="67" idx="3"/>
            </p:cNvCxnSpPr>
            <p:nvPr/>
          </p:nvCxnSpPr>
          <p:spPr>
            <a:xfrm flipV="1">
              <a:off x="1711110" y="3238564"/>
              <a:ext cx="1618216" cy="23238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stCxn id="67" idx="3"/>
            </p:cNvCxnSpPr>
            <p:nvPr/>
          </p:nvCxnSpPr>
          <p:spPr>
            <a:xfrm flipV="1">
              <a:off x="1711110" y="3311092"/>
              <a:ext cx="2895849" cy="2251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a:stCxn id="67" idx="3"/>
            </p:cNvCxnSpPr>
            <p:nvPr/>
          </p:nvCxnSpPr>
          <p:spPr>
            <a:xfrm flipV="1">
              <a:off x="1711110" y="3311092"/>
              <a:ext cx="2140521" cy="2251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52" name="标题 1">
            <a:extLst>
              <a:ext uri="{FF2B5EF4-FFF2-40B4-BE49-F238E27FC236}">
                <a16:creationId xmlns:a16="http://schemas.microsoft.com/office/drawing/2014/main" xmlns="" id="{6088BE1C-8555-4D51-B580-00BF34256EE2}"/>
              </a:ext>
            </a:extLst>
          </p:cNvPr>
          <p:cNvSpPr>
            <a:spLocks noGrp="1"/>
          </p:cNvSpPr>
          <p:nvPr>
            <p:ph type="title"/>
          </p:nvPr>
        </p:nvSpPr>
        <p:spPr>
          <a:xfrm>
            <a:off x="335360" y="10886"/>
            <a:ext cx="11261857" cy="792000"/>
          </a:xfrm>
        </p:spPr>
        <p:txBody>
          <a:bodyPr/>
          <a:lstStyle/>
          <a:p>
            <a:r>
              <a:rPr lang="en-US" altLang="zh-CN" dirty="0" smtClean="0"/>
              <a:t>1</a:t>
            </a:r>
            <a:r>
              <a:rPr lang="zh-CN" altLang="en-US" dirty="0" smtClean="0"/>
              <a:t>、寻找</a:t>
            </a:r>
            <a:r>
              <a:rPr lang="zh-CN" altLang="en-US" dirty="0"/>
              <a:t>项目</a:t>
            </a:r>
          </a:p>
        </p:txBody>
      </p:sp>
    </p:spTree>
    <p:extLst>
      <p:ext uri="{BB962C8B-B14F-4D97-AF65-F5344CB8AC3E}">
        <p14:creationId xmlns:p14="http://schemas.microsoft.com/office/powerpoint/2010/main" val="39434129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4DCA687B-D0A2-4FD4-8F26-83EDF98593A7}"/>
              </a:ext>
            </a:extLst>
          </p:cNvPr>
          <p:cNvSpPr/>
          <p:nvPr/>
        </p:nvSpPr>
        <p:spPr>
          <a:xfrm>
            <a:off x="0" y="792000"/>
            <a:ext cx="12192000" cy="6066000"/>
          </a:xfrm>
          <a:prstGeom prst="rect">
            <a:avLst/>
          </a:prstGeom>
          <a:solidFill>
            <a:schemeClr val="tx1"/>
          </a:solidFill>
          <a:ln w="1270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xmlns="" id="{F682E65B-435D-4321-B2E0-521F9167A7ED}"/>
              </a:ext>
            </a:extLst>
          </p:cNvPr>
          <p:cNvPicPr>
            <a:picLocks noChangeAspect="1"/>
          </p:cNvPicPr>
          <p:nvPr/>
        </p:nvPicPr>
        <p:blipFill>
          <a:blip r:embed="rId3"/>
          <a:stretch>
            <a:fillRect/>
          </a:stretch>
        </p:blipFill>
        <p:spPr>
          <a:xfrm>
            <a:off x="15728" y="878853"/>
            <a:ext cx="12192000" cy="5794408"/>
          </a:xfrm>
          <a:prstGeom prst="rect">
            <a:avLst/>
          </a:prstGeom>
        </p:spPr>
      </p:pic>
      <p:sp>
        <p:nvSpPr>
          <p:cNvPr id="2" name="标题 1"/>
          <p:cNvSpPr>
            <a:spLocks noGrp="1"/>
          </p:cNvSpPr>
          <p:nvPr>
            <p:ph type="title"/>
          </p:nvPr>
        </p:nvSpPr>
        <p:spPr/>
        <p:txBody>
          <a:bodyPr/>
          <a:lstStyle/>
          <a:p>
            <a:r>
              <a:rPr lang="en-US" altLang="zh-CN" dirty="0" smtClean="0"/>
              <a:t>2</a:t>
            </a:r>
            <a:r>
              <a:rPr lang="zh-CN" altLang="en-US" dirty="0" smtClean="0"/>
              <a:t>、阅读</a:t>
            </a:r>
            <a:r>
              <a:rPr lang="zh-CN" altLang="en-US" dirty="0"/>
              <a:t>代码</a:t>
            </a:r>
          </a:p>
        </p:txBody>
      </p:sp>
      <p:sp>
        <p:nvSpPr>
          <p:cNvPr id="33" name="对话气泡: 圆角矩形 32">
            <a:extLst>
              <a:ext uri="{FF2B5EF4-FFF2-40B4-BE49-F238E27FC236}">
                <a16:creationId xmlns:a16="http://schemas.microsoft.com/office/drawing/2014/main" xmlns="" id="{74CBD2B4-B87C-4B17-965D-611FEACDA14D}"/>
              </a:ext>
            </a:extLst>
          </p:cNvPr>
          <p:cNvSpPr/>
          <p:nvPr/>
        </p:nvSpPr>
        <p:spPr>
          <a:xfrm>
            <a:off x="4153" y="1446698"/>
            <a:ext cx="479376" cy="1140417"/>
          </a:xfrm>
          <a:prstGeom prst="wedgeRoundRectCallout">
            <a:avLst>
              <a:gd name="adj1" fmla="val 80760"/>
              <a:gd name="adj2" fmla="val -26753"/>
              <a:gd name="adj3" fmla="val 16667"/>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代码结构</a:t>
            </a:r>
          </a:p>
        </p:txBody>
      </p:sp>
      <p:sp>
        <p:nvSpPr>
          <p:cNvPr id="34" name="对话气泡: 圆角矩形 33">
            <a:extLst>
              <a:ext uri="{FF2B5EF4-FFF2-40B4-BE49-F238E27FC236}">
                <a16:creationId xmlns:a16="http://schemas.microsoft.com/office/drawing/2014/main" xmlns="" id="{3FB207FD-6483-481D-83E2-4506BF3C4AA4}"/>
              </a:ext>
            </a:extLst>
          </p:cNvPr>
          <p:cNvSpPr/>
          <p:nvPr/>
        </p:nvSpPr>
        <p:spPr>
          <a:xfrm>
            <a:off x="4604926" y="890428"/>
            <a:ext cx="1131034" cy="378332"/>
          </a:xfrm>
          <a:prstGeom prst="wedgeRoundRectCallout">
            <a:avLst>
              <a:gd name="adj1" fmla="val 28174"/>
              <a:gd name="adj2" fmla="val 86881"/>
              <a:gd name="adj3" fmla="val 16667"/>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代码文件</a:t>
            </a:r>
            <a:endPar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对话气泡: 圆角矩形 34">
            <a:extLst>
              <a:ext uri="{FF2B5EF4-FFF2-40B4-BE49-F238E27FC236}">
                <a16:creationId xmlns:a16="http://schemas.microsoft.com/office/drawing/2014/main" xmlns="" id="{56AAE814-4C3C-4201-9145-51193AC2E274}"/>
              </a:ext>
            </a:extLst>
          </p:cNvPr>
          <p:cNvSpPr/>
          <p:nvPr/>
        </p:nvSpPr>
        <p:spPr>
          <a:xfrm>
            <a:off x="7104112" y="1204369"/>
            <a:ext cx="2232248" cy="378332"/>
          </a:xfrm>
          <a:prstGeom prst="wedgeRoundRectCallout">
            <a:avLst>
              <a:gd name="adj1" fmla="val 36635"/>
              <a:gd name="adj2" fmla="val 102177"/>
              <a:gd name="adj3" fmla="val 16667"/>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学习标注、课堂集成</a:t>
            </a:r>
            <a:endPar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对话气泡: 圆角矩形 35">
            <a:extLst>
              <a:ext uri="{FF2B5EF4-FFF2-40B4-BE49-F238E27FC236}">
                <a16:creationId xmlns:a16="http://schemas.microsoft.com/office/drawing/2014/main" xmlns="" id="{8D516E46-B7BC-4403-9111-C0EF281D5463}"/>
              </a:ext>
            </a:extLst>
          </p:cNvPr>
          <p:cNvSpPr/>
          <p:nvPr/>
        </p:nvSpPr>
        <p:spPr>
          <a:xfrm>
            <a:off x="9552384" y="1204369"/>
            <a:ext cx="2232248" cy="378332"/>
          </a:xfrm>
          <a:prstGeom prst="wedgeRoundRectCallout">
            <a:avLst>
              <a:gd name="adj1" fmla="val 15894"/>
              <a:gd name="adj2" fmla="val 114415"/>
              <a:gd name="adj3" fmla="val 16667"/>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项目来源、代码概要</a:t>
            </a:r>
            <a:endPar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对话气泡: 圆角矩形 38">
            <a:extLst>
              <a:ext uri="{FF2B5EF4-FFF2-40B4-BE49-F238E27FC236}">
                <a16:creationId xmlns:a16="http://schemas.microsoft.com/office/drawing/2014/main" xmlns="" id="{465C0BB3-31DD-43CD-8138-14F35A0092CD}"/>
              </a:ext>
            </a:extLst>
          </p:cNvPr>
          <p:cNvSpPr/>
          <p:nvPr/>
        </p:nvSpPr>
        <p:spPr>
          <a:xfrm>
            <a:off x="6809774" y="3302740"/>
            <a:ext cx="2232248" cy="378332"/>
          </a:xfrm>
          <a:prstGeom prst="wedgeRoundRectCallout">
            <a:avLst>
              <a:gd name="adj1" fmla="val 56339"/>
              <a:gd name="adj2" fmla="val -1843"/>
              <a:gd name="adj3" fmla="val 16667"/>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讨论协作、众包评估</a:t>
            </a:r>
            <a:endPar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对话气泡: 圆角矩形 39">
            <a:extLst>
              <a:ext uri="{FF2B5EF4-FFF2-40B4-BE49-F238E27FC236}">
                <a16:creationId xmlns:a16="http://schemas.microsoft.com/office/drawing/2014/main" xmlns="" id="{B3F22BF5-FE95-469C-964A-68E1B4DBB7EE}"/>
              </a:ext>
            </a:extLst>
          </p:cNvPr>
          <p:cNvSpPr/>
          <p:nvPr/>
        </p:nvSpPr>
        <p:spPr>
          <a:xfrm>
            <a:off x="9181996" y="4149080"/>
            <a:ext cx="2973024" cy="378332"/>
          </a:xfrm>
          <a:prstGeom prst="wedgeRoundRectCallout">
            <a:avLst>
              <a:gd name="adj1" fmla="val 40992"/>
              <a:gd name="adj2" fmla="val -105862"/>
              <a:gd name="adj3" fmla="val 16667"/>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模块</a:t>
            </a:r>
            <a:r>
              <a:rPr lang="en-US" altLang="zh-CN" sz="16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文件</a:t>
            </a:r>
            <a:r>
              <a:rPr lang="en-US" altLang="zh-CN" sz="16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代码行 多粒度标注</a:t>
            </a:r>
            <a:endPar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对话气泡: 圆角矩形 40">
            <a:extLst>
              <a:ext uri="{FF2B5EF4-FFF2-40B4-BE49-F238E27FC236}">
                <a16:creationId xmlns:a16="http://schemas.microsoft.com/office/drawing/2014/main" xmlns="" id="{D9341F9C-0307-49B0-8A8D-9E2ED617106C}"/>
              </a:ext>
            </a:extLst>
          </p:cNvPr>
          <p:cNvSpPr/>
          <p:nvPr/>
        </p:nvSpPr>
        <p:spPr>
          <a:xfrm>
            <a:off x="10002783" y="3239834"/>
            <a:ext cx="2152237" cy="378332"/>
          </a:xfrm>
          <a:prstGeom prst="wedgeRoundRectCallout">
            <a:avLst>
              <a:gd name="adj1" fmla="val 22068"/>
              <a:gd name="adj2" fmla="val 92998"/>
              <a:gd name="adj3" fmla="val 16667"/>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标注引导问题推送</a:t>
            </a:r>
            <a:endPar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对话气泡: 圆角矩形 41">
            <a:extLst>
              <a:ext uri="{FF2B5EF4-FFF2-40B4-BE49-F238E27FC236}">
                <a16:creationId xmlns:a16="http://schemas.microsoft.com/office/drawing/2014/main" xmlns="" id="{E005E883-F959-48BD-8B17-D0BDD1736B55}"/>
              </a:ext>
            </a:extLst>
          </p:cNvPr>
          <p:cNvSpPr/>
          <p:nvPr/>
        </p:nvSpPr>
        <p:spPr>
          <a:xfrm>
            <a:off x="3719736" y="2717937"/>
            <a:ext cx="1131034" cy="378332"/>
          </a:xfrm>
          <a:prstGeom prst="wedgeRoundRectCallout">
            <a:avLst>
              <a:gd name="adj1" fmla="val 28174"/>
              <a:gd name="adj2" fmla="val 86881"/>
              <a:gd name="adj3" fmla="val 16667"/>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代码片段</a:t>
            </a:r>
            <a:endPar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324267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BC5BB887-CB55-46C4-BAD9-719E125C891A}"/>
              </a:ext>
            </a:extLst>
          </p:cNvPr>
          <p:cNvSpPr/>
          <p:nvPr/>
        </p:nvSpPr>
        <p:spPr>
          <a:xfrm>
            <a:off x="0" y="792000"/>
            <a:ext cx="12192000" cy="6066000"/>
          </a:xfrm>
          <a:prstGeom prst="rect">
            <a:avLst/>
          </a:prstGeom>
          <a:solidFill>
            <a:schemeClr val="tx1"/>
          </a:solidFill>
          <a:ln w="1270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b="1" dirty="0">
              <a:solidFill>
                <a:schemeClr val="bg1"/>
              </a:solidFill>
              <a:latin typeface="微软雅黑" pitchFamily="34" charset="-122"/>
              <a:ea typeface="微软雅黑" pitchFamily="34" charset="-122"/>
            </a:endParaRPr>
          </a:p>
        </p:txBody>
      </p:sp>
      <p:sp>
        <p:nvSpPr>
          <p:cNvPr id="7" name="标题 1">
            <a:extLst>
              <a:ext uri="{FF2B5EF4-FFF2-40B4-BE49-F238E27FC236}">
                <a16:creationId xmlns:a16="http://schemas.microsoft.com/office/drawing/2014/main" xmlns="" id="{B8FE6DB8-F74D-40CF-8DD7-C2158F281A2A}"/>
              </a:ext>
            </a:extLst>
          </p:cNvPr>
          <p:cNvSpPr>
            <a:spLocks noGrp="1"/>
          </p:cNvSpPr>
          <p:nvPr>
            <p:ph type="title"/>
          </p:nvPr>
        </p:nvSpPr>
        <p:spPr>
          <a:xfrm>
            <a:off x="335361" y="0"/>
            <a:ext cx="11261857" cy="792000"/>
          </a:xfrm>
        </p:spPr>
        <p:txBody>
          <a:bodyPr/>
          <a:lstStyle/>
          <a:p>
            <a:r>
              <a:rPr lang="en-US" altLang="zh-CN" dirty="0" smtClean="0"/>
              <a:t>/2</a:t>
            </a:r>
            <a:r>
              <a:rPr lang="zh-CN" altLang="en-US" dirty="0" smtClean="0"/>
              <a:t>阅读</a:t>
            </a:r>
            <a:r>
              <a:rPr lang="zh-CN" altLang="en-US" dirty="0"/>
              <a:t>代码</a:t>
            </a:r>
          </a:p>
        </p:txBody>
      </p:sp>
      <p:pic>
        <p:nvPicPr>
          <p:cNvPr id="6" name="图片 5">
            <a:extLst>
              <a:ext uri="{FF2B5EF4-FFF2-40B4-BE49-F238E27FC236}">
                <a16:creationId xmlns:a16="http://schemas.microsoft.com/office/drawing/2014/main" xmlns="" id="{7A163A65-9E53-462E-A635-D441CE20EE2F}"/>
              </a:ext>
            </a:extLst>
          </p:cNvPr>
          <p:cNvPicPr>
            <a:picLocks noChangeAspect="1"/>
          </p:cNvPicPr>
          <p:nvPr/>
        </p:nvPicPr>
        <p:blipFill>
          <a:blip r:embed="rId3"/>
          <a:stretch>
            <a:fillRect/>
          </a:stretch>
        </p:blipFill>
        <p:spPr>
          <a:xfrm>
            <a:off x="144016" y="1013506"/>
            <a:ext cx="12192000" cy="5879095"/>
          </a:xfrm>
          <a:prstGeom prst="rect">
            <a:avLst/>
          </a:prstGeom>
        </p:spPr>
      </p:pic>
      <p:sp>
        <p:nvSpPr>
          <p:cNvPr id="9" name="矩形 8">
            <a:extLst>
              <a:ext uri="{FF2B5EF4-FFF2-40B4-BE49-F238E27FC236}">
                <a16:creationId xmlns:a16="http://schemas.microsoft.com/office/drawing/2014/main" xmlns="" id="{BF49A830-8137-4AA6-9597-4CAE933469A3}"/>
              </a:ext>
            </a:extLst>
          </p:cNvPr>
          <p:cNvSpPr/>
          <p:nvPr/>
        </p:nvSpPr>
        <p:spPr>
          <a:xfrm>
            <a:off x="2135560" y="1772816"/>
            <a:ext cx="6984776" cy="50405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FC0A6DC5-DEBB-4277-B707-DFC9E7B7E687}"/>
              </a:ext>
            </a:extLst>
          </p:cNvPr>
          <p:cNvSpPr/>
          <p:nvPr/>
        </p:nvSpPr>
        <p:spPr>
          <a:xfrm>
            <a:off x="6240016" y="3429000"/>
            <a:ext cx="3024336" cy="333554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xmlns="" id="{4676A081-A5E9-4C79-87DA-BD765DE20619}"/>
              </a:ext>
            </a:extLst>
          </p:cNvPr>
          <p:cNvGrpSpPr/>
          <p:nvPr/>
        </p:nvGrpSpPr>
        <p:grpSpPr>
          <a:xfrm>
            <a:off x="8976320" y="3639112"/>
            <a:ext cx="2739014" cy="1153341"/>
            <a:chOff x="6233910" y="4608213"/>
            <a:chExt cx="2739014" cy="1153341"/>
          </a:xfrm>
        </p:grpSpPr>
        <p:grpSp>
          <p:nvGrpSpPr>
            <p:cNvPr id="12" name="组合 11">
              <a:extLst>
                <a:ext uri="{FF2B5EF4-FFF2-40B4-BE49-F238E27FC236}">
                  <a16:creationId xmlns:a16="http://schemas.microsoft.com/office/drawing/2014/main" xmlns="" id="{FF0EA75C-9C49-4829-BE60-9FC0AC626C56}"/>
                </a:ext>
              </a:extLst>
            </p:cNvPr>
            <p:cNvGrpSpPr/>
            <p:nvPr/>
          </p:nvGrpSpPr>
          <p:grpSpPr>
            <a:xfrm>
              <a:off x="6233910" y="4677567"/>
              <a:ext cx="2739014" cy="1083987"/>
              <a:chOff x="5833048" y="4925477"/>
              <a:chExt cx="2939492" cy="1344924"/>
            </a:xfrm>
          </p:grpSpPr>
          <p:grpSp>
            <p:nvGrpSpPr>
              <p:cNvPr id="14" name="组合 13">
                <a:extLst>
                  <a:ext uri="{FF2B5EF4-FFF2-40B4-BE49-F238E27FC236}">
                    <a16:creationId xmlns:a16="http://schemas.microsoft.com/office/drawing/2014/main" xmlns="" id="{18C14864-A8D3-4A7C-B3FC-B8531F5AD08E}"/>
                  </a:ext>
                </a:extLst>
              </p:cNvPr>
              <p:cNvGrpSpPr/>
              <p:nvPr/>
            </p:nvGrpSpPr>
            <p:grpSpPr>
              <a:xfrm>
                <a:off x="7071025" y="4925477"/>
                <a:ext cx="1701515" cy="967939"/>
                <a:chOff x="7018387" y="3424931"/>
                <a:chExt cx="1701515" cy="967939"/>
              </a:xfrm>
            </p:grpSpPr>
            <p:sp>
              <p:nvSpPr>
                <p:cNvPr id="16" name="右箭头 33">
                  <a:extLst>
                    <a:ext uri="{FF2B5EF4-FFF2-40B4-BE49-F238E27FC236}">
                      <a16:creationId xmlns:a16="http://schemas.microsoft.com/office/drawing/2014/main" xmlns="" id="{B6DE34E9-AFB0-4464-B04C-A191C0A90FC5}"/>
                    </a:ext>
                  </a:extLst>
                </p:cNvPr>
                <p:cNvSpPr/>
                <p:nvPr/>
              </p:nvSpPr>
              <p:spPr>
                <a:xfrm rot="12330121">
                  <a:off x="7023226" y="3424931"/>
                  <a:ext cx="1031970" cy="339138"/>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17" name="右箭头 34">
                  <a:extLst>
                    <a:ext uri="{FF2B5EF4-FFF2-40B4-BE49-F238E27FC236}">
                      <a16:creationId xmlns:a16="http://schemas.microsoft.com/office/drawing/2014/main" xmlns="" id="{488D4BA7-E743-4919-B48E-099CC90C884A}"/>
                    </a:ext>
                  </a:extLst>
                </p:cNvPr>
                <p:cNvSpPr/>
                <p:nvPr/>
              </p:nvSpPr>
              <p:spPr>
                <a:xfrm rot="8778023">
                  <a:off x="7018387" y="4054469"/>
                  <a:ext cx="1174000" cy="338401"/>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pic>
              <p:nvPicPr>
                <p:cNvPr id="18" name="图片 17">
                  <a:extLst>
                    <a:ext uri="{FF2B5EF4-FFF2-40B4-BE49-F238E27FC236}">
                      <a16:creationId xmlns:a16="http://schemas.microsoft.com/office/drawing/2014/main" xmlns="" id="{8DC03B7C-A4EC-4EEB-815F-05719192D8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18" r="11792" b="13934"/>
                <a:stretch/>
              </p:blipFill>
              <p:spPr>
                <a:xfrm>
                  <a:off x="7983143" y="3633799"/>
                  <a:ext cx="736759" cy="660541"/>
                </a:xfrm>
                <a:prstGeom prst="rect">
                  <a:avLst/>
                </a:prstGeom>
                <a:ln>
                  <a:noFill/>
                </a:ln>
                <a:effectLst>
                  <a:outerShdw blurRad="190500" algn="tl" rotWithShape="0">
                    <a:srgbClr val="000000">
                      <a:alpha val="70000"/>
                    </a:srgbClr>
                  </a:outerShdw>
                </a:effectLst>
              </p:spPr>
            </p:pic>
          </p:grpSp>
          <p:sp>
            <p:nvSpPr>
              <p:cNvPr id="15" name="圆角矩形 39">
                <a:extLst>
                  <a:ext uri="{FF2B5EF4-FFF2-40B4-BE49-F238E27FC236}">
                    <a16:creationId xmlns:a16="http://schemas.microsoft.com/office/drawing/2014/main" xmlns="" id="{3CCEDC2E-D84A-4016-87B9-2525DBD3EF17}"/>
                  </a:ext>
                </a:extLst>
              </p:cNvPr>
              <p:cNvSpPr/>
              <p:nvPr/>
            </p:nvSpPr>
            <p:spPr>
              <a:xfrm>
                <a:off x="5833048" y="5915044"/>
                <a:ext cx="1019623" cy="355357"/>
              </a:xfrm>
              <a:prstGeom prst="roundRect">
                <a:avLst>
                  <a:gd name="adj" fmla="val 15975"/>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itchFamily="34" charset="-122"/>
                    <a:ea typeface="微软雅黑" pitchFamily="34" charset="-122"/>
                  </a:rPr>
                  <a:t>群体标注</a:t>
                </a:r>
              </a:p>
            </p:txBody>
          </p:sp>
        </p:grpSp>
        <p:pic>
          <p:nvPicPr>
            <p:cNvPr id="13" name="图片 12">
              <a:extLst>
                <a:ext uri="{FF2B5EF4-FFF2-40B4-BE49-F238E27FC236}">
                  <a16:creationId xmlns:a16="http://schemas.microsoft.com/office/drawing/2014/main" xmlns="" id="{7EFD9772-5D50-429E-96E6-21500861E083}"/>
                </a:ext>
              </a:extLst>
            </p:cNvPr>
            <p:cNvPicPr>
              <a:picLocks noChangeAspect="1"/>
            </p:cNvPicPr>
            <p:nvPr/>
          </p:nvPicPr>
          <p:blipFill>
            <a:blip r:embed="rId5"/>
            <a:stretch>
              <a:fillRect/>
            </a:stretch>
          </p:blipFill>
          <p:spPr>
            <a:xfrm>
              <a:off x="6475916" y="4608213"/>
              <a:ext cx="904050" cy="843646"/>
            </a:xfrm>
            <a:prstGeom prst="rect">
              <a:avLst/>
            </a:prstGeom>
            <a:solidFill>
              <a:schemeClr val="bg1">
                <a:alpha val="0"/>
              </a:schemeClr>
            </a:solidFill>
          </p:spPr>
        </p:pic>
      </p:grpSp>
      <p:grpSp>
        <p:nvGrpSpPr>
          <p:cNvPr id="19" name="组合 18">
            <a:extLst>
              <a:ext uri="{FF2B5EF4-FFF2-40B4-BE49-F238E27FC236}">
                <a16:creationId xmlns:a16="http://schemas.microsoft.com/office/drawing/2014/main" xmlns="" id="{BE6FF04F-A687-4D8B-AC67-FA15258CC416}"/>
              </a:ext>
            </a:extLst>
          </p:cNvPr>
          <p:cNvGrpSpPr/>
          <p:nvPr/>
        </p:nvGrpSpPr>
        <p:grpSpPr>
          <a:xfrm>
            <a:off x="4337757" y="2210702"/>
            <a:ext cx="3316725" cy="1290305"/>
            <a:chOff x="2589424" y="2847440"/>
            <a:chExt cx="3316725" cy="1290305"/>
          </a:xfrm>
        </p:grpSpPr>
        <p:sp>
          <p:nvSpPr>
            <p:cNvPr id="20" name="圆角矩形 39">
              <a:extLst>
                <a:ext uri="{FF2B5EF4-FFF2-40B4-BE49-F238E27FC236}">
                  <a16:creationId xmlns:a16="http://schemas.microsoft.com/office/drawing/2014/main" xmlns="" id="{F962DEC3-1823-4EBC-BD9D-054BFB455277}"/>
                </a:ext>
              </a:extLst>
            </p:cNvPr>
            <p:cNvSpPr/>
            <p:nvPr/>
          </p:nvSpPr>
          <p:spPr>
            <a:xfrm>
              <a:off x="2589424" y="2847440"/>
              <a:ext cx="1235761" cy="310658"/>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itchFamily="34" charset="-122"/>
                  <a:ea typeface="微软雅黑" pitchFamily="34" charset="-122"/>
                </a:rPr>
                <a:t>自动摘要生成</a:t>
              </a:r>
            </a:p>
          </p:txBody>
        </p:sp>
        <p:grpSp>
          <p:nvGrpSpPr>
            <p:cNvPr id="22" name="组合 21">
              <a:extLst>
                <a:ext uri="{FF2B5EF4-FFF2-40B4-BE49-F238E27FC236}">
                  <a16:creationId xmlns:a16="http://schemas.microsoft.com/office/drawing/2014/main" xmlns="" id="{ECCE71F2-E7EA-4E43-B84E-63E3DB3E50CE}"/>
                </a:ext>
              </a:extLst>
            </p:cNvPr>
            <p:cNvGrpSpPr/>
            <p:nvPr/>
          </p:nvGrpSpPr>
          <p:grpSpPr>
            <a:xfrm rot="10800000">
              <a:off x="2818836" y="3091711"/>
              <a:ext cx="752924" cy="1046034"/>
              <a:chOff x="2509229" y="1179148"/>
              <a:chExt cx="752924" cy="1046034"/>
            </a:xfrm>
          </p:grpSpPr>
          <p:grpSp>
            <p:nvGrpSpPr>
              <p:cNvPr id="24" name="组合 23">
                <a:extLst>
                  <a:ext uri="{FF2B5EF4-FFF2-40B4-BE49-F238E27FC236}">
                    <a16:creationId xmlns:a16="http://schemas.microsoft.com/office/drawing/2014/main" xmlns="" id="{111F7BFC-5C2A-4509-AA92-9CF0DA566D2C}"/>
                  </a:ext>
                </a:extLst>
              </p:cNvPr>
              <p:cNvGrpSpPr/>
              <p:nvPr/>
            </p:nvGrpSpPr>
            <p:grpSpPr>
              <a:xfrm rot="16436448">
                <a:off x="2585425" y="1585498"/>
                <a:ext cx="563488" cy="715879"/>
                <a:chOff x="8792618" y="3446650"/>
                <a:chExt cx="604732" cy="888204"/>
              </a:xfrm>
            </p:grpSpPr>
            <p:sp>
              <p:nvSpPr>
                <p:cNvPr id="26" name="右箭头 33">
                  <a:extLst>
                    <a:ext uri="{FF2B5EF4-FFF2-40B4-BE49-F238E27FC236}">
                      <a16:creationId xmlns:a16="http://schemas.microsoft.com/office/drawing/2014/main" xmlns="" id="{BE72B6CF-2AAB-409C-BD5E-CB5FEBFEC7FA}"/>
                    </a:ext>
                  </a:extLst>
                </p:cNvPr>
                <p:cNvSpPr/>
                <p:nvPr/>
              </p:nvSpPr>
              <p:spPr>
                <a:xfrm rot="12330121">
                  <a:off x="8792618" y="3446650"/>
                  <a:ext cx="550644" cy="31047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27" name="右箭头 34">
                  <a:extLst>
                    <a:ext uri="{FF2B5EF4-FFF2-40B4-BE49-F238E27FC236}">
                      <a16:creationId xmlns:a16="http://schemas.microsoft.com/office/drawing/2014/main" xmlns="" id="{84F4BF00-B4B3-4D39-BC76-05F75FB38C54}"/>
                    </a:ext>
                  </a:extLst>
                </p:cNvPr>
                <p:cNvSpPr/>
                <p:nvPr/>
              </p:nvSpPr>
              <p:spPr>
                <a:xfrm rot="8778023">
                  <a:off x="8796323" y="4045519"/>
                  <a:ext cx="601027" cy="28933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grpSp>
          <p:pic>
            <p:nvPicPr>
              <p:cNvPr id="25" name="图片 24">
                <a:extLst>
                  <a:ext uri="{FF2B5EF4-FFF2-40B4-BE49-F238E27FC236}">
                    <a16:creationId xmlns:a16="http://schemas.microsoft.com/office/drawing/2014/main" xmlns="" id="{C6E70519-5670-41C2-A0EA-0C5C3A71BCBE}"/>
                  </a:ext>
                </a:extLst>
              </p:cNvPr>
              <p:cNvPicPr>
                <a:picLocks noChangeAspect="1"/>
              </p:cNvPicPr>
              <p:nvPr/>
            </p:nvPicPr>
            <p:blipFill>
              <a:blip r:embed="rId6"/>
              <a:stretch>
                <a:fillRect/>
              </a:stretch>
            </p:blipFill>
            <p:spPr>
              <a:xfrm>
                <a:off x="2551441" y="1179148"/>
                <a:ext cx="710712" cy="485245"/>
              </a:xfrm>
              <a:prstGeom prst="rect">
                <a:avLst/>
              </a:prstGeom>
              <a:solidFill>
                <a:schemeClr val="bg1"/>
              </a:solidFill>
              <a:ln>
                <a:solidFill>
                  <a:schemeClr val="bg1"/>
                </a:solidFill>
              </a:ln>
            </p:spPr>
          </p:pic>
        </p:grpSp>
        <p:sp>
          <p:nvSpPr>
            <p:cNvPr id="23" name="形状 22">
              <a:extLst>
                <a:ext uri="{FF2B5EF4-FFF2-40B4-BE49-F238E27FC236}">
                  <a16:creationId xmlns:a16="http://schemas.microsoft.com/office/drawing/2014/main" xmlns="" id="{235CB259-5CA7-44F7-B399-9515A4B31A55}"/>
                </a:ext>
              </a:extLst>
            </p:cNvPr>
            <p:cNvSpPr/>
            <p:nvPr/>
          </p:nvSpPr>
          <p:spPr>
            <a:xfrm rot="12347286" flipV="1">
              <a:off x="5156230" y="2989445"/>
              <a:ext cx="749919" cy="1004285"/>
            </a:xfrm>
            <a:prstGeom prst="swooshArrow">
              <a:avLst>
                <a:gd name="adj1" fmla="val 16310"/>
                <a:gd name="adj2" fmla="val 21644"/>
              </a:avLst>
            </a:prstGeom>
            <a:solidFill>
              <a:srgbClr val="7030A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grpSp>
      <p:sp>
        <p:nvSpPr>
          <p:cNvPr id="28" name="形状 27">
            <a:extLst>
              <a:ext uri="{FF2B5EF4-FFF2-40B4-BE49-F238E27FC236}">
                <a16:creationId xmlns:a16="http://schemas.microsoft.com/office/drawing/2014/main" xmlns="" id="{ACE99DCC-C656-4307-9D54-7CCA0AE7EAF1}"/>
              </a:ext>
            </a:extLst>
          </p:cNvPr>
          <p:cNvSpPr/>
          <p:nvPr/>
        </p:nvSpPr>
        <p:spPr>
          <a:xfrm rot="1447129" flipV="1">
            <a:off x="5722094" y="2376959"/>
            <a:ext cx="749919" cy="1004285"/>
          </a:xfrm>
          <a:prstGeom prst="swooshArrow">
            <a:avLst>
              <a:gd name="adj1" fmla="val 16310"/>
              <a:gd name="adj2" fmla="val 21644"/>
            </a:avLst>
          </a:prstGeom>
          <a:solidFill>
            <a:srgbClr val="7030A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Tree>
    <p:extLst>
      <p:ext uri="{BB962C8B-B14F-4D97-AF65-F5344CB8AC3E}">
        <p14:creationId xmlns:p14="http://schemas.microsoft.com/office/powerpoint/2010/main" val="24040403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3599076" y="1700808"/>
            <a:ext cx="6025316" cy="4284000"/>
          </a:xfrm>
          <a:prstGeom prst="rect">
            <a:avLst/>
          </a:prstGeom>
          <a:noFill/>
          <a:ln>
            <a:noFill/>
          </a:ln>
          <a:effectLst>
            <a:outerShdw blurRad="190500" algn="tl" rotWithShape="0">
              <a:srgbClr val="000000">
                <a:alpha val="70000"/>
              </a:srgbClr>
            </a:outerShdw>
          </a:effectLst>
        </p:spPr>
      </p:pic>
      <p:grpSp>
        <p:nvGrpSpPr>
          <p:cNvPr id="16" name="组合 15"/>
          <p:cNvGrpSpPr/>
          <p:nvPr/>
        </p:nvGrpSpPr>
        <p:grpSpPr>
          <a:xfrm>
            <a:off x="2066210" y="2683597"/>
            <a:ext cx="2396613" cy="2664296"/>
            <a:chOff x="179512" y="3259661"/>
            <a:chExt cx="2396613" cy="2664296"/>
          </a:xfrm>
        </p:grpSpPr>
        <p:sp>
          <p:nvSpPr>
            <p:cNvPr id="65" name="右箭头 64"/>
            <p:cNvSpPr/>
            <p:nvPr/>
          </p:nvSpPr>
          <p:spPr>
            <a:xfrm rot="1873560">
              <a:off x="1488811" y="3777191"/>
              <a:ext cx="1007303" cy="369867"/>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69" name="右箭头 68"/>
            <p:cNvSpPr/>
            <p:nvPr/>
          </p:nvSpPr>
          <p:spPr>
            <a:xfrm rot="21067767">
              <a:off x="1245559" y="4990313"/>
              <a:ext cx="1252371" cy="273735"/>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itchFamily="34" charset="-122"/>
                <a:ea typeface="微软雅黑" pitchFamily="34" charset="-122"/>
              </a:endParaRPr>
            </a:p>
          </p:txBody>
        </p:sp>
        <p:sp>
          <p:nvSpPr>
            <p:cNvPr id="73" name="右箭头 72"/>
            <p:cNvSpPr/>
            <p:nvPr/>
          </p:nvSpPr>
          <p:spPr>
            <a:xfrm rot="21218952">
              <a:off x="1121839" y="4664386"/>
              <a:ext cx="1427420" cy="276385"/>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itchFamily="34" charset="-122"/>
                <a:ea typeface="微软雅黑" pitchFamily="34" charset="-122"/>
              </a:endParaRPr>
            </a:p>
          </p:txBody>
        </p:sp>
        <p:sp>
          <p:nvSpPr>
            <p:cNvPr id="74" name="右箭头 73"/>
            <p:cNvSpPr/>
            <p:nvPr/>
          </p:nvSpPr>
          <p:spPr>
            <a:xfrm rot="1034395">
              <a:off x="1391334" y="4172264"/>
              <a:ext cx="1007303" cy="316148"/>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75" name="右箭头 74"/>
            <p:cNvSpPr/>
            <p:nvPr/>
          </p:nvSpPr>
          <p:spPr>
            <a:xfrm rot="20452476">
              <a:off x="1034599" y="5369562"/>
              <a:ext cx="1541526" cy="285624"/>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itchFamily="34" charset="-122"/>
                <a:ea typeface="微软雅黑" pitchFamily="34" charset="-122"/>
              </a:endParaRPr>
            </a:p>
          </p:txBody>
        </p:sp>
        <p:pic>
          <p:nvPicPr>
            <p:cNvPr id="7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73633"/>
            <a:stretch/>
          </p:blipFill>
          <p:spPr bwMode="auto">
            <a:xfrm>
              <a:off x="179512" y="3259661"/>
              <a:ext cx="1244835"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2" name="标题 1">
            <a:extLst>
              <a:ext uri="{FF2B5EF4-FFF2-40B4-BE49-F238E27FC236}">
                <a16:creationId xmlns:a16="http://schemas.microsoft.com/office/drawing/2014/main" xmlns="" id="{EE69D64D-8575-44D8-9484-68CBB2FC084C}"/>
              </a:ext>
            </a:extLst>
          </p:cNvPr>
          <p:cNvSpPr>
            <a:spLocks noGrp="1"/>
          </p:cNvSpPr>
          <p:nvPr>
            <p:ph type="title"/>
          </p:nvPr>
        </p:nvSpPr>
        <p:spPr>
          <a:xfrm>
            <a:off x="335360" y="10886"/>
            <a:ext cx="11261857" cy="792000"/>
          </a:xfrm>
        </p:spPr>
        <p:txBody>
          <a:bodyPr/>
          <a:lstStyle/>
          <a:p>
            <a:r>
              <a:rPr lang="en-US" altLang="zh-CN" dirty="0" smtClean="0"/>
              <a:t>3</a:t>
            </a:r>
            <a:r>
              <a:rPr lang="zh-CN" altLang="en-US" dirty="0" smtClean="0"/>
              <a:t>、评价</a:t>
            </a:r>
            <a:r>
              <a:rPr lang="zh-CN" altLang="en-US" dirty="0"/>
              <a:t>软件</a:t>
            </a:r>
          </a:p>
        </p:txBody>
      </p:sp>
    </p:spTree>
    <p:extLst>
      <p:ext uri="{BB962C8B-B14F-4D97-AF65-F5344CB8AC3E}">
        <p14:creationId xmlns:p14="http://schemas.microsoft.com/office/powerpoint/2010/main" val="11657051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99076" y="1628800"/>
            <a:ext cx="6025316" cy="4284000"/>
          </a:xfrm>
          <a:prstGeom prst="rect">
            <a:avLst/>
          </a:prstGeom>
          <a:noFill/>
          <a:ln>
            <a:noFill/>
          </a:ln>
          <a:effectLst/>
        </p:spPr>
      </p:pic>
      <p:sp>
        <p:nvSpPr>
          <p:cNvPr id="65" name="右箭头 64"/>
          <p:cNvSpPr/>
          <p:nvPr/>
        </p:nvSpPr>
        <p:spPr>
          <a:xfrm rot="1873560">
            <a:off x="3375509" y="3129120"/>
            <a:ext cx="1007303" cy="369867"/>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69" name="右箭头 68"/>
          <p:cNvSpPr/>
          <p:nvPr/>
        </p:nvSpPr>
        <p:spPr>
          <a:xfrm rot="21067767">
            <a:off x="3132257" y="4342242"/>
            <a:ext cx="1252371" cy="273735"/>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itchFamily="34" charset="-122"/>
              <a:ea typeface="微软雅黑" pitchFamily="34" charset="-122"/>
            </a:endParaRPr>
          </a:p>
        </p:txBody>
      </p:sp>
      <p:sp>
        <p:nvSpPr>
          <p:cNvPr id="73" name="右箭头 72"/>
          <p:cNvSpPr/>
          <p:nvPr/>
        </p:nvSpPr>
        <p:spPr>
          <a:xfrm rot="21218952">
            <a:off x="3008536" y="4016315"/>
            <a:ext cx="1427420" cy="276385"/>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itchFamily="34" charset="-122"/>
              <a:ea typeface="微软雅黑" pitchFamily="34" charset="-122"/>
            </a:endParaRPr>
          </a:p>
        </p:txBody>
      </p:sp>
      <p:sp>
        <p:nvSpPr>
          <p:cNvPr id="74" name="右箭头 73"/>
          <p:cNvSpPr/>
          <p:nvPr/>
        </p:nvSpPr>
        <p:spPr>
          <a:xfrm rot="1034395">
            <a:off x="3278032" y="3524192"/>
            <a:ext cx="1007303" cy="316148"/>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75" name="右箭头 74"/>
          <p:cNvSpPr/>
          <p:nvPr/>
        </p:nvSpPr>
        <p:spPr>
          <a:xfrm rot="20452476">
            <a:off x="2921296" y="4721490"/>
            <a:ext cx="1541526" cy="285624"/>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itchFamily="34" charset="-122"/>
              <a:ea typeface="微软雅黑" pitchFamily="34" charset="-122"/>
            </a:endParaRPr>
          </a:p>
        </p:txBody>
      </p:sp>
      <p:pic>
        <p:nvPicPr>
          <p:cNvPr id="7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73633"/>
          <a:stretch/>
        </p:blipFill>
        <p:spPr bwMode="auto">
          <a:xfrm>
            <a:off x="2066210" y="2611589"/>
            <a:ext cx="1244835"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图片 14"/>
          <p:cNvPicPr>
            <a:picLocks noChangeAspect="1"/>
          </p:cNvPicPr>
          <p:nvPr/>
        </p:nvPicPr>
        <p:blipFill>
          <a:blip r:embed="rId5"/>
          <a:stretch>
            <a:fillRect/>
          </a:stretch>
        </p:blipFill>
        <p:spPr>
          <a:xfrm>
            <a:off x="4498645" y="2201922"/>
            <a:ext cx="4402204" cy="215538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图片 2"/>
          <p:cNvPicPr>
            <a:picLocks noChangeAspect="1"/>
          </p:cNvPicPr>
          <p:nvPr/>
        </p:nvPicPr>
        <p:blipFill>
          <a:blip r:embed="rId6"/>
          <a:stretch>
            <a:fillRect/>
          </a:stretch>
        </p:blipFill>
        <p:spPr>
          <a:xfrm>
            <a:off x="5327119" y="3219312"/>
            <a:ext cx="4258094" cy="24190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2" name="矩形 41"/>
          <p:cNvSpPr/>
          <p:nvPr/>
        </p:nvSpPr>
        <p:spPr>
          <a:xfrm>
            <a:off x="4822310" y="2374629"/>
            <a:ext cx="739986" cy="362254"/>
          </a:xfrm>
          <a:prstGeom prst="rect">
            <a:avLst/>
          </a:prstGeom>
          <a:noFill/>
          <a:ln w="28575">
            <a:solidFill>
              <a:srgbClr val="FF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43" name="矩形 42"/>
          <p:cNvSpPr/>
          <p:nvPr/>
        </p:nvSpPr>
        <p:spPr>
          <a:xfrm>
            <a:off x="5449052" y="3360892"/>
            <a:ext cx="668874" cy="372405"/>
          </a:xfrm>
          <a:prstGeom prst="rect">
            <a:avLst/>
          </a:prstGeom>
          <a:noFill/>
          <a:ln w="28575">
            <a:solidFill>
              <a:srgbClr val="FF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45" name="标题 1">
            <a:extLst>
              <a:ext uri="{FF2B5EF4-FFF2-40B4-BE49-F238E27FC236}">
                <a16:creationId xmlns:a16="http://schemas.microsoft.com/office/drawing/2014/main" xmlns="" id="{E529B669-4405-4AF7-B4A5-266BC66DCF4D}"/>
              </a:ext>
            </a:extLst>
          </p:cNvPr>
          <p:cNvSpPr>
            <a:spLocks noGrp="1"/>
          </p:cNvSpPr>
          <p:nvPr>
            <p:ph type="title"/>
          </p:nvPr>
        </p:nvSpPr>
        <p:spPr>
          <a:xfrm>
            <a:off x="335360" y="10886"/>
            <a:ext cx="11261857" cy="792000"/>
          </a:xfrm>
        </p:spPr>
        <p:txBody>
          <a:bodyPr/>
          <a:lstStyle/>
          <a:p>
            <a:r>
              <a:rPr lang="en-US" altLang="zh-CN" dirty="0" smtClean="0"/>
              <a:t>3</a:t>
            </a:r>
            <a:r>
              <a:rPr lang="zh-CN" altLang="en-US" dirty="0" smtClean="0"/>
              <a:t>、评价</a:t>
            </a:r>
            <a:r>
              <a:rPr lang="zh-CN" altLang="en-US" dirty="0"/>
              <a:t>软件</a:t>
            </a:r>
          </a:p>
        </p:txBody>
      </p:sp>
    </p:spTree>
    <p:extLst>
      <p:ext uri="{BB962C8B-B14F-4D97-AF65-F5344CB8AC3E}">
        <p14:creationId xmlns:p14="http://schemas.microsoft.com/office/powerpoint/2010/main" val="24693738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sz="3733" dirty="0"/>
              <a:t>主要内容</a:t>
            </a:r>
          </a:p>
        </p:txBody>
      </p:sp>
      <p:sp>
        <p:nvSpPr>
          <p:cNvPr id="13" name="内容占位符 2"/>
          <p:cNvSpPr>
            <a:spLocks noGrp="1"/>
          </p:cNvSpPr>
          <p:nvPr>
            <p:ph idx="1"/>
          </p:nvPr>
        </p:nvSpPr>
        <p:spPr>
          <a:xfrm>
            <a:off x="1703512" y="1988840"/>
            <a:ext cx="4104456" cy="3168352"/>
          </a:xfrm>
        </p:spPr>
        <p:txBody>
          <a:bodyPr/>
          <a:lstStyle/>
          <a:p>
            <a:pPr>
              <a:lnSpc>
                <a:spcPct val="120000"/>
              </a:lnSpc>
              <a:spcBef>
                <a:spcPts val="600"/>
              </a:spcBef>
              <a:buClr>
                <a:schemeClr val="tx1"/>
              </a:buClr>
              <a:buFont typeface="微软雅黑" panose="020B0503020204020204" pitchFamily="34" charset="-122"/>
              <a:buChar char="●"/>
            </a:pPr>
            <a:r>
              <a:rPr lang="zh-CN" altLang="en-US" sz="4000" b="1" dirty="0" smtClean="0">
                <a:latin typeface="微软雅黑" panose="020B0503020204020204" pitchFamily="34" charset="-122"/>
              </a:rPr>
              <a:t>问题与挑战</a:t>
            </a:r>
            <a:endParaRPr lang="zh-CN" altLang="en-US" sz="4000" b="1" dirty="0">
              <a:latin typeface="微软雅黑" panose="020B0503020204020204" pitchFamily="34" charset="-122"/>
            </a:endParaRPr>
          </a:p>
          <a:p>
            <a:pPr>
              <a:lnSpc>
                <a:spcPct val="120000"/>
              </a:lnSpc>
              <a:spcBef>
                <a:spcPts val="600"/>
              </a:spcBef>
              <a:buClr>
                <a:schemeClr val="tx1"/>
              </a:buClr>
              <a:buFont typeface="微软雅黑" panose="020B0503020204020204" pitchFamily="34" charset="-122"/>
              <a:buChar char="●"/>
            </a:pPr>
            <a:r>
              <a:rPr lang="zh-CN" altLang="en-US" sz="4000" b="1" dirty="0" smtClean="0">
                <a:latin typeface="微软雅黑" panose="020B0503020204020204" pitchFamily="34" charset="-122"/>
              </a:rPr>
              <a:t>思路与平台</a:t>
            </a:r>
            <a:endParaRPr lang="zh-CN" altLang="en-US" sz="4000" b="1" dirty="0">
              <a:latin typeface="微软雅黑" panose="020B0503020204020204" pitchFamily="34" charset="-122"/>
            </a:endParaRPr>
          </a:p>
        </p:txBody>
      </p:sp>
      <p:sp>
        <p:nvSpPr>
          <p:cNvPr id="7" name="左箭头 6"/>
          <p:cNvSpPr/>
          <p:nvPr/>
        </p:nvSpPr>
        <p:spPr>
          <a:xfrm>
            <a:off x="5215106" y="2132856"/>
            <a:ext cx="576064" cy="576064"/>
          </a:xfrm>
          <a:prstGeom prst="leftArrow">
            <a:avLst/>
          </a:prstGeom>
          <a:solidFill>
            <a:srgbClr val="C00000"/>
          </a:solidFill>
          <a:ln w="19050">
            <a:no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dirty="0">
              <a:solidFill>
                <a:srgbClr val="002060"/>
              </a:solidFill>
              <a:latin typeface="微软雅黑" pitchFamily="34" charset="-122"/>
              <a:ea typeface="微软雅黑" pitchFamily="34" charset="-122"/>
            </a:endParaRPr>
          </a:p>
        </p:txBody>
      </p:sp>
      <p:grpSp>
        <p:nvGrpSpPr>
          <p:cNvPr id="11" name="组合 10"/>
          <p:cNvGrpSpPr>
            <a:grpSpLocks noChangeAspect="1"/>
          </p:cNvGrpSpPr>
          <p:nvPr/>
        </p:nvGrpSpPr>
        <p:grpSpPr>
          <a:xfrm>
            <a:off x="6528048" y="2060848"/>
            <a:ext cx="3659447" cy="2451355"/>
            <a:chOff x="5352256" y="1647458"/>
            <a:chExt cx="3024336" cy="2025914"/>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256" y="1647458"/>
              <a:ext cx="3024336" cy="1605464"/>
            </a:xfrm>
            <a:prstGeom prst="roundRect">
              <a:avLst>
                <a:gd name="adj" fmla="val 4797"/>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5352256" y="3291830"/>
              <a:ext cx="3024336" cy="381542"/>
            </a:xfrm>
            <a:prstGeom prst="rect">
              <a:avLst/>
            </a:prstGeom>
          </p:spPr>
          <p:txBody>
            <a:bodyPr wrap="square">
              <a:spAutoFit/>
            </a:bodyPr>
            <a:lstStyle/>
            <a:p>
              <a:pPr algn="ctr"/>
              <a:r>
                <a:rPr lang="zh-CN" altLang="en-US" sz="2400" b="1" dirty="0">
                  <a:ln>
                    <a:solidFill>
                      <a:schemeClr val="bg1"/>
                    </a:solidFill>
                  </a:ln>
                  <a:solidFill>
                    <a:srgbClr val="FF6600"/>
                  </a:solidFill>
                  <a:latin typeface="微软雅黑" pitchFamily="34" charset="-122"/>
                  <a:ea typeface="微软雅黑" pitchFamily="34" charset="-122"/>
                </a:rPr>
                <a:t>开源</a:t>
              </a:r>
              <a:r>
                <a:rPr lang="zh-CN" altLang="en-US" sz="2400" b="1" dirty="0" smtClean="0">
                  <a:ln>
                    <a:solidFill>
                      <a:schemeClr val="bg1"/>
                    </a:solidFill>
                  </a:ln>
                  <a:solidFill>
                    <a:srgbClr val="FF6600"/>
                  </a:solidFill>
                  <a:latin typeface="微软雅黑" pitchFamily="34" charset="-122"/>
                  <a:ea typeface="微软雅黑" pitchFamily="34" charset="-122"/>
                </a:rPr>
                <a:t>教育</a:t>
              </a:r>
              <a:r>
                <a:rPr lang="zh-CN" altLang="en-US" sz="2400" b="1" dirty="0">
                  <a:ln>
                    <a:solidFill>
                      <a:schemeClr val="bg1"/>
                    </a:solidFill>
                  </a:ln>
                  <a:solidFill>
                    <a:srgbClr val="FF6600"/>
                  </a:solidFill>
                  <a:latin typeface="微软雅黑" pitchFamily="34" charset="-122"/>
                  <a:ea typeface="微软雅黑" pitchFamily="34" charset="-122"/>
                </a:rPr>
                <a:t>，在于实战</a:t>
              </a:r>
            </a:p>
          </p:txBody>
        </p:sp>
      </p:grpSp>
    </p:spTree>
    <p:extLst>
      <p:ext uri="{BB962C8B-B14F-4D97-AF65-F5344CB8AC3E}">
        <p14:creationId xmlns:p14="http://schemas.microsoft.com/office/powerpoint/2010/main" val="4151220994"/>
      </p:ext>
    </p:extLst>
  </p:cSld>
  <p:clrMapOvr>
    <a:masterClrMapping/>
  </p:clrMapOvr>
  <mc:AlternateContent xmlns:mc="http://schemas.openxmlformats.org/markup-compatibility/2006" xmlns:p14="http://schemas.microsoft.com/office/powerpoint/2010/main">
    <mc:Choice Requires="p14">
      <p:transition spd="slow" p14:dur="2000" advTm="10060"/>
    </mc:Choice>
    <mc:Fallback xmlns="">
      <p:transition spd="slow" advTm="1006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36379" y="1628800"/>
            <a:ext cx="6025316" cy="4284000"/>
          </a:xfrm>
          <a:prstGeom prst="rect">
            <a:avLst/>
          </a:prstGeom>
          <a:noFill/>
          <a:ln>
            <a:noFill/>
          </a:ln>
          <a:effectLst/>
        </p:spPr>
      </p:pic>
      <p:sp>
        <p:nvSpPr>
          <p:cNvPr id="34" name="右箭头 33"/>
          <p:cNvSpPr/>
          <p:nvPr/>
        </p:nvSpPr>
        <p:spPr>
          <a:xfrm rot="1873560">
            <a:off x="3012812" y="3129120"/>
            <a:ext cx="1007303" cy="369867"/>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5" name="右箭头 34"/>
          <p:cNvSpPr/>
          <p:nvPr/>
        </p:nvSpPr>
        <p:spPr>
          <a:xfrm rot="21067767">
            <a:off x="2769560" y="4342242"/>
            <a:ext cx="1252371" cy="273735"/>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anose="020B0503020204020204" pitchFamily="34" charset="-122"/>
              <a:ea typeface="微软雅黑" panose="020B0503020204020204" pitchFamily="34" charset="-122"/>
            </a:endParaRPr>
          </a:p>
        </p:txBody>
      </p:sp>
      <p:sp>
        <p:nvSpPr>
          <p:cNvPr id="36" name="右箭头 35"/>
          <p:cNvSpPr/>
          <p:nvPr/>
        </p:nvSpPr>
        <p:spPr>
          <a:xfrm rot="21218952">
            <a:off x="2645839" y="4016315"/>
            <a:ext cx="1427420" cy="276385"/>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anose="020B0503020204020204" pitchFamily="34" charset="-122"/>
              <a:ea typeface="微软雅黑" panose="020B0503020204020204" pitchFamily="34" charset="-122"/>
            </a:endParaRPr>
          </a:p>
        </p:txBody>
      </p:sp>
      <p:sp>
        <p:nvSpPr>
          <p:cNvPr id="37" name="右箭头 36"/>
          <p:cNvSpPr/>
          <p:nvPr/>
        </p:nvSpPr>
        <p:spPr>
          <a:xfrm rot="1034395">
            <a:off x="2915335" y="3524192"/>
            <a:ext cx="1007303" cy="316148"/>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8" name="右箭头 37"/>
          <p:cNvSpPr/>
          <p:nvPr/>
        </p:nvSpPr>
        <p:spPr>
          <a:xfrm rot="20452476">
            <a:off x="2558599" y="4721490"/>
            <a:ext cx="1541526" cy="285624"/>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anose="020B0503020204020204" pitchFamily="34" charset="-122"/>
              <a:ea typeface="微软雅黑" panose="020B0503020204020204" pitchFamily="34" charset="-122"/>
            </a:endParaRPr>
          </a:p>
        </p:txBody>
      </p:sp>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73633"/>
          <a:stretch/>
        </p:blipFill>
        <p:spPr bwMode="auto">
          <a:xfrm>
            <a:off x="1703513" y="2611589"/>
            <a:ext cx="1244835"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8413404" y="2947127"/>
            <a:ext cx="1930595" cy="2012411"/>
            <a:chOff x="6889403" y="3595198"/>
            <a:chExt cx="1930595" cy="2012411"/>
          </a:xfrm>
        </p:grpSpPr>
        <p:sp>
          <p:nvSpPr>
            <p:cNvPr id="55" name="右箭头 54"/>
            <p:cNvSpPr/>
            <p:nvPr/>
          </p:nvSpPr>
          <p:spPr>
            <a:xfrm rot="10272020">
              <a:off x="6976436" y="4007712"/>
              <a:ext cx="1031970" cy="339138"/>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63" name="右箭头 62"/>
            <p:cNvSpPr/>
            <p:nvPr/>
          </p:nvSpPr>
          <p:spPr>
            <a:xfrm rot="8941580">
              <a:off x="6889403" y="4409590"/>
              <a:ext cx="1174001" cy="281598"/>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65" name="右箭头 64"/>
            <p:cNvSpPr/>
            <p:nvPr/>
          </p:nvSpPr>
          <p:spPr>
            <a:xfrm rot="11345223">
              <a:off x="6925990" y="5025167"/>
              <a:ext cx="1247109" cy="339138"/>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pic>
          <p:nvPicPr>
            <p:cNvPr id="69" name="图片 68"/>
            <p:cNvPicPr>
              <a:picLocks noChangeAspect="1"/>
            </p:cNvPicPr>
            <p:nvPr/>
          </p:nvPicPr>
          <p:blipFill rotWithShape="1">
            <a:blip r:embed="rId5" cstate="print">
              <a:extLst>
                <a:ext uri="{28A0092B-C50C-407E-A947-70E740481C1C}">
                  <a14:useLocalDpi xmlns:a14="http://schemas.microsoft.com/office/drawing/2010/main" val="0"/>
                </a:ext>
              </a:extLst>
            </a:blip>
            <a:srcRect l="11818" r="11792" b="13934"/>
            <a:stretch/>
          </p:blipFill>
          <p:spPr>
            <a:xfrm>
              <a:off x="8083239" y="3595198"/>
              <a:ext cx="736759" cy="660542"/>
            </a:xfrm>
            <a:prstGeom prst="rect">
              <a:avLst/>
            </a:prstGeom>
          </p:spPr>
        </p:pic>
        <p:pic>
          <p:nvPicPr>
            <p:cNvPr id="73" name="图片 72"/>
            <p:cNvPicPr>
              <a:picLocks noChangeAspect="1"/>
            </p:cNvPicPr>
            <p:nvPr/>
          </p:nvPicPr>
          <p:blipFill rotWithShape="1">
            <a:blip r:embed="rId6" cstate="print">
              <a:extLst>
                <a:ext uri="{28A0092B-C50C-407E-A947-70E740481C1C}">
                  <a14:useLocalDpi xmlns:a14="http://schemas.microsoft.com/office/drawing/2010/main" val="0"/>
                </a:ext>
              </a:extLst>
            </a:blip>
            <a:srcRect l="26638" t="6345" b="34594"/>
            <a:stretch/>
          </p:blipFill>
          <p:spPr>
            <a:xfrm>
              <a:off x="8083238" y="4895390"/>
              <a:ext cx="736759" cy="712219"/>
            </a:xfrm>
            <a:prstGeom prst="rect">
              <a:avLst/>
            </a:prstGeom>
          </p:spPr>
        </p:pic>
      </p:grpSp>
      <p:pic>
        <p:nvPicPr>
          <p:cNvPr id="74" name="图片 73"/>
          <p:cNvPicPr>
            <a:picLocks noChangeAspect="1"/>
          </p:cNvPicPr>
          <p:nvPr/>
        </p:nvPicPr>
        <p:blipFill>
          <a:blip r:embed="rId7"/>
          <a:stretch>
            <a:fillRect/>
          </a:stretch>
        </p:blipFill>
        <p:spPr>
          <a:xfrm>
            <a:off x="4300567" y="2965030"/>
            <a:ext cx="3879121" cy="18992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图片 2"/>
          <p:cNvPicPr>
            <a:picLocks noChangeAspect="1"/>
          </p:cNvPicPr>
          <p:nvPr/>
        </p:nvPicPr>
        <p:blipFill>
          <a:blip r:embed="rId8"/>
          <a:stretch>
            <a:fillRect/>
          </a:stretch>
        </p:blipFill>
        <p:spPr>
          <a:xfrm>
            <a:off x="6616179" y="2432063"/>
            <a:ext cx="1701770" cy="3100891"/>
          </a:xfrm>
          <a:prstGeom prst="rect">
            <a:avLst/>
          </a:prstGeom>
          <a:ln w="19050">
            <a:solidFill>
              <a:schemeClr val="tx2"/>
            </a:solidFill>
          </a:ln>
          <a:effectLst>
            <a:outerShdw blurRad="292100" dist="139700" dir="2700000" algn="tl" rotWithShape="0">
              <a:srgbClr val="333333">
                <a:alpha val="65000"/>
              </a:srgbClr>
            </a:outerShdw>
          </a:effectLst>
        </p:spPr>
      </p:pic>
      <p:sp>
        <p:nvSpPr>
          <p:cNvPr id="50" name="标题 1">
            <a:extLst>
              <a:ext uri="{FF2B5EF4-FFF2-40B4-BE49-F238E27FC236}">
                <a16:creationId xmlns:a16="http://schemas.microsoft.com/office/drawing/2014/main" xmlns="" id="{ABA8BDF5-4E85-45DD-835A-B7D46D69D0BA}"/>
              </a:ext>
            </a:extLst>
          </p:cNvPr>
          <p:cNvSpPr>
            <a:spLocks noGrp="1"/>
          </p:cNvSpPr>
          <p:nvPr>
            <p:ph type="title"/>
          </p:nvPr>
        </p:nvSpPr>
        <p:spPr>
          <a:xfrm>
            <a:off x="335360" y="10886"/>
            <a:ext cx="11261857" cy="792000"/>
          </a:xfrm>
        </p:spPr>
        <p:txBody>
          <a:bodyPr/>
          <a:lstStyle/>
          <a:p>
            <a:r>
              <a:rPr lang="en-US" altLang="zh-CN" dirty="0" smtClean="0"/>
              <a:t>3</a:t>
            </a:r>
            <a:r>
              <a:rPr lang="zh-CN" altLang="en-US" dirty="0" smtClean="0"/>
              <a:t>、评价</a:t>
            </a:r>
            <a:r>
              <a:rPr lang="zh-CN" altLang="en-US" dirty="0"/>
              <a:t>软件</a:t>
            </a:r>
          </a:p>
        </p:txBody>
      </p:sp>
    </p:spTree>
    <p:extLst>
      <p:ext uri="{BB962C8B-B14F-4D97-AF65-F5344CB8AC3E}">
        <p14:creationId xmlns:p14="http://schemas.microsoft.com/office/powerpoint/2010/main" val="11566741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2821408" y="1628800"/>
            <a:ext cx="6619102" cy="4320000"/>
          </a:xfrm>
          <a:prstGeom prst="rect">
            <a:avLst/>
          </a:prstGeom>
        </p:spPr>
      </p:pic>
      <p:sp>
        <p:nvSpPr>
          <p:cNvPr id="5" name="椭圆 4"/>
          <p:cNvSpPr/>
          <p:nvPr/>
        </p:nvSpPr>
        <p:spPr>
          <a:xfrm>
            <a:off x="8022186" y="1875964"/>
            <a:ext cx="1817572" cy="986862"/>
          </a:xfrm>
          <a:prstGeom prst="ellipse">
            <a:avLst/>
          </a:prstGeom>
          <a:blipFill dpi="0" rotWithShape="1">
            <a:blip r:embed="rId4"/>
            <a:srcRect/>
            <a:stretch>
              <a:fillRect l="-4000"/>
            </a:stretch>
          </a:blipFill>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2700000" algn="tl" rotWithShape="0">
              <a:prstClr val="black">
                <a:alpha val="42000"/>
              </a:prstClr>
            </a:outerShdw>
          </a:effectLst>
          <a:scene3d>
            <a:camera prst="orthographicFront"/>
            <a:lightRig rig="threePt" dir="t"/>
          </a:scene3d>
          <a:sp3d>
            <a:bevelT w="3810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9" name="组合 8"/>
          <p:cNvGrpSpPr/>
          <p:nvPr/>
        </p:nvGrpSpPr>
        <p:grpSpPr>
          <a:xfrm>
            <a:off x="4155767" y="2718381"/>
            <a:ext cx="4320095" cy="2042504"/>
            <a:chOff x="2631766" y="3328934"/>
            <a:chExt cx="4320095" cy="2042504"/>
          </a:xfrm>
        </p:grpSpPr>
        <p:pic>
          <p:nvPicPr>
            <p:cNvPr id="3" name="图片 2"/>
            <p:cNvPicPr>
              <a:picLocks noChangeAspect="1"/>
            </p:cNvPicPr>
            <p:nvPr/>
          </p:nvPicPr>
          <p:blipFill rotWithShape="1">
            <a:blip r:embed="rId5"/>
            <a:srcRect l="1893" r="1902"/>
            <a:stretch/>
          </p:blipFill>
          <p:spPr>
            <a:xfrm>
              <a:off x="2631766" y="3790532"/>
              <a:ext cx="4320095" cy="1580906"/>
            </a:xfrm>
            <a:prstGeom prst="rect">
              <a:avLst/>
            </a:prstGeom>
            <a:ln>
              <a:noFill/>
            </a:ln>
            <a:effectLst>
              <a:outerShdw blurRad="190500" algn="tl" rotWithShape="0">
                <a:srgbClr val="000000">
                  <a:alpha val="70000"/>
                </a:srgbClr>
              </a:outerShdw>
            </a:effectLst>
          </p:spPr>
        </p:pic>
        <p:sp>
          <p:nvSpPr>
            <p:cNvPr id="2" name="下箭头 1"/>
            <p:cNvSpPr/>
            <p:nvPr/>
          </p:nvSpPr>
          <p:spPr>
            <a:xfrm rot="2936161">
              <a:off x="6278399" y="3264395"/>
              <a:ext cx="358070" cy="487147"/>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8" name="标题 1">
            <a:extLst>
              <a:ext uri="{FF2B5EF4-FFF2-40B4-BE49-F238E27FC236}">
                <a16:creationId xmlns:a16="http://schemas.microsoft.com/office/drawing/2014/main" xmlns="" id="{8634FF2B-6145-455A-8AF1-B236E4FE91A9}"/>
              </a:ext>
            </a:extLst>
          </p:cNvPr>
          <p:cNvSpPr>
            <a:spLocks noGrp="1"/>
          </p:cNvSpPr>
          <p:nvPr>
            <p:ph type="title"/>
          </p:nvPr>
        </p:nvSpPr>
        <p:spPr>
          <a:xfrm>
            <a:off x="335360" y="10886"/>
            <a:ext cx="11261857" cy="792000"/>
          </a:xfrm>
        </p:spPr>
        <p:txBody>
          <a:bodyPr/>
          <a:lstStyle/>
          <a:p>
            <a:r>
              <a:rPr lang="en-US" altLang="zh-CN" dirty="0" smtClean="0"/>
              <a:t>4</a:t>
            </a:r>
            <a:r>
              <a:rPr lang="zh-CN" altLang="en-US" dirty="0" smtClean="0"/>
              <a:t>、参与</a:t>
            </a:r>
            <a:r>
              <a:rPr lang="zh-CN" altLang="en-US" dirty="0"/>
              <a:t>开发</a:t>
            </a:r>
          </a:p>
        </p:txBody>
      </p:sp>
    </p:spTree>
    <p:extLst>
      <p:ext uri="{BB962C8B-B14F-4D97-AF65-F5344CB8AC3E}">
        <p14:creationId xmlns:p14="http://schemas.microsoft.com/office/powerpoint/2010/main" val="18570372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36379" y="1556792"/>
            <a:ext cx="6025316" cy="4284000"/>
          </a:xfrm>
          <a:prstGeom prst="rect">
            <a:avLst/>
          </a:prstGeom>
          <a:noFill/>
          <a:ln>
            <a:noFill/>
          </a:ln>
          <a:effectLst/>
        </p:spPr>
      </p:pic>
      <p:sp>
        <p:nvSpPr>
          <p:cNvPr id="49" name="右箭头 48"/>
          <p:cNvSpPr/>
          <p:nvPr/>
        </p:nvSpPr>
        <p:spPr>
          <a:xfrm rot="1873560">
            <a:off x="3012812" y="3057112"/>
            <a:ext cx="1007303" cy="369867"/>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75" name="右箭头 74"/>
          <p:cNvSpPr/>
          <p:nvPr/>
        </p:nvSpPr>
        <p:spPr>
          <a:xfrm rot="21067767">
            <a:off x="2769560" y="4270234"/>
            <a:ext cx="1252371" cy="273735"/>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itchFamily="34" charset="-122"/>
              <a:ea typeface="微软雅黑" pitchFamily="34" charset="-122"/>
            </a:endParaRPr>
          </a:p>
        </p:txBody>
      </p:sp>
      <p:sp>
        <p:nvSpPr>
          <p:cNvPr id="76" name="右箭头 75"/>
          <p:cNvSpPr/>
          <p:nvPr/>
        </p:nvSpPr>
        <p:spPr>
          <a:xfrm rot="21218952">
            <a:off x="2645839" y="3944307"/>
            <a:ext cx="1427420" cy="276385"/>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itchFamily="34" charset="-122"/>
              <a:ea typeface="微软雅黑" pitchFamily="34" charset="-122"/>
            </a:endParaRPr>
          </a:p>
        </p:txBody>
      </p:sp>
      <p:sp>
        <p:nvSpPr>
          <p:cNvPr id="77" name="右箭头 76"/>
          <p:cNvSpPr/>
          <p:nvPr/>
        </p:nvSpPr>
        <p:spPr>
          <a:xfrm rot="1034395">
            <a:off x="2915335" y="3452184"/>
            <a:ext cx="1007303" cy="316148"/>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78" name="右箭头 77"/>
          <p:cNvSpPr/>
          <p:nvPr/>
        </p:nvSpPr>
        <p:spPr>
          <a:xfrm rot="20452476">
            <a:off x="2558599" y="4649482"/>
            <a:ext cx="1541526" cy="285624"/>
          </a:xfrm>
          <a:prstGeom prst="rightArrow">
            <a:avLst/>
          </a:prstGeom>
          <a:gradFill flip="none" rotWithShape="1">
            <a:gsLst>
              <a:gs pos="0">
                <a:srgbClr val="FF9999"/>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latin typeface="微软雅黑" pitchFamily="34" charset="-122"/>
              <a:ea typeface="微软雅黑" pitchFamily="34" charset="-122"/>
            </a:endParaRPr>
          </a:p>
        </p:txBody>
      </p:sp>
      <p:pic>
        <p:nvPicPr>
          <p:cNvPr id="7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73633"/>
          <a:stretch/>
        </p:blipFill>
        <p:spPr bwMode="auto">
          <a:xfrm>
            <a:off x="1703513" y="2539581"/>
            <a:ext cx="1244835"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右箭头 79"/>
          <p:cNvSpPr/>
          <p:nvPr/>
        </p:nvSpPr>
        <p:spPr>
          <a:xfrm rot="10272020">
            <a:off x="8500436" y="3287632"/>
            <a:ext cx="1031970" cy="339138"/>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81" name="右箭头 80"/>
          <p:cNvSpPr/>
          <p:nvPr/>
        </p:nvSpPr>
        <p:spPr>
          <a:xfrm rot="8941580">
            <a:off x="8413404" y="3689510"/>
            <a:ext cx="1174001" cy="281598"/>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82" name="右箭头 81"/>
          <p:cNvSpPr/>
          <p:nvPr/>
        </p:nvSpPr>
        <p:spPr>
          <a:xfrm rot="11345223">
            <a:off x="8449991" y="4305087"/>
            <a:ext cx="1247109" cy="339138"/>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pic>
        <p:nvPicPr>
          <p:cNvPr id="84" name="图片 83"/>
          <p:cNvPicPr>
            <a:picLocks noChangeAspect="1"/>
          </p:cNvPicPr>
          <p:nvPr/>
        </p:nvPicPr>
        <p:blipFill rotWithShape="1">
          <a:blip r:embed="rId5" cstate="print">
            <a:extLst>
              <a:ext uri="{28A0092B-C50C-407E-A947-70E740481C1C}">
                <a14:useLocalDpi xmlns:a14="http://schemas.microsoft.com/office/drawing/2010/main" val="0"/>
              </a:ext>
            </a:extLst>
          </a:blip>
          <a:srcRect l="11818" r="11792" b="13934"/>
          <a:stretch/>
        </p:blipFill>
        <p:spPr>
          <a:xfrm>
            <a:off x="9607240" y="2875118"/>
            <a:ext cx="736759" cy="660542"/>
          </a:xfrm>
          <a:prstGeom prst="rect">
            <a:avLst/>
          </a:prstGeom>
        </p:spPr>
      </p:pic>
      <p:pic>
        <p:nvPicPr>
          <p:cNvPr id="85" name="图片 84"/>
          <p:cNvPicPr>
            <a:picLocks noChangeAspect="1"/>
          </p:cNvPicPr>
          <p:nvPr/>
        </p:nvPicPr>
        <p:blipFill rotWithShape="1">
          <a:blip r:embed="rId6" cstate="print">
            <a:extLst>
              <a:ext uri="{28A0092B-C50C-407E-A947-70E740481C1C}">
                <a14:useLocalDpi xmlns:a14="http://schemas.microsoft.com/office/drawing/2010/main" val="0"/>
              </a:ext>
            </a:extLst>
          </a:blip>
          <a:srcRect l="26638" t="6345" b="34594"/>
          <a:stretch/>
        </p:blipFill>
        <p:spPr>
          <a:xfrm>
            <a:off x="9607239" y="4175311"/>
            <a:ext cx="736759" cy="712219"/>
          </a:xfrm>
          <a:prstGeom prst="rect">
            <a:avLst/>
          </a:prstGeom>
        </p:spPr>
      </p:pic>
      <p:grpSp>
        <p:nvGrpSpPr>
          <p:cNvPr id="4" name="组合 3"/>
          <p:cNvGrpSpPr/>
          <p:nvPr/>
        </p:nvGrpSpPr>
        <p:grpSpPr>
          <a:xfrm>
            <a:off x="3647728" y="3631754"/>
            <a:ext cx="5119874" cy="2401394"/>
            <a:chOff x="2123728" y="4351834"/>
            <a:chExt cx="5119874" cy="2401394"/>
          </a:xfrm>
        </p:grpSpPr>
        <p:grpSp>
          <p:nvGrpSpPr>
            <p:cNvPr id="89" name="组合 88"/>
            <p:cNvGrpSpPr/>
            <p:nvPr/>
          </p:nvGrpSpPr>
          <p:grpSpPr>
            <a:xfrm>
              <a:off x="4832080" y="5622828"/>
              <a:ext cx="2411522" cy="1130400"/>
              <a:chOff x="773238" y="5406347"/>
              <a:chExt cx="2411522" cy="1130400"/>
            </a:xfrm>
          </p:grpSpPr>
          <p:pic>
            <p:nvPicPr>
              <p:cNvPr id="90" name="图片 89"/>
              <p:cNvPicPr>
                <a:picLocks noChangeAspect="1"/>
              </p:cNvPicPr>
              <p:nvPr/>
            </p:nvPicPr>
            <p:blipFill>
              <a:blip r:embed="rId7"/>
              <a:stretch>
                <a:fillRect/>
              </a:stretch>
            </p:blipFill>
            <p:spPr>
              <a:xfrm>
                <a:off x="773238" y="5406347"/>
                <a:ext cx="2411522" cy="1130400"/>
              </a:xfrm>
              <a:prstGeom prst="rect">
                <a:avLst/>
              </a:prstGeom>
              <a:ln>
                <a:noFill/>
              </a:ln>
              <a:effectLst>
                <a:outerShdw blurRad="190500" algn="tl" rotWithShape="0">
                  <a:srgbClr val="000000">
                    <a:alpha val="70000"/>
                  </a:srgbClr>
                </a:outerShdw>
              </a:effectLst>
            </p:spPr>
          </p:pic>
          <p:sp>
            <p:nvSpPr>
              <p:cNvPr id="91" name="圆角矩形 90"/>
              <p:cNvSpPr/>
              <p:nvPr/>
            </p:nvSpPr>
            <p:spPr>
              <a:xfrm>
                <a:off x="1595557" y="5888577"/>
                <a:ext cx="903564" cy="433412"/>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itchFamily="34" charset="-122"/>
                    <a:ea typeface="微软雅黑" pitchFamily="34" charset="-122"/>
                  </a:rPr>
                  <a:t>甘特图</a:t>
                </a:r>
              </a:p>
            </p:txBody>
          </p:sp>
        </p:grpSp>
        <p:grpSp>
          <p:nvGrpSpPr>
            <p:cNvPr id="92" name="组合 91"/>
            <p:cNvGrpSpPr/>
            <p:nvPr/>
          </p:nvGrpSpPr>
          <p:grpSpPr>
            <a:xfrm>
              <a:off x="2123728" y="5614977"/>
              <a:ext cx="2431682" cy="1129764"/>
              <a:chOff x="401911" y="4005064"/>
              <a:chExt cx="2431682" cy="1129764"/>
            </a:xfrm>
          </p:grpSpPr>
          <p:pic>
            <p:nvPicPr>
              <p:cNvPr id="93" name="图片 92"/>
              <p:cNvPicPr>
                <a:picLocks noChangeAspect="1"/>
              </p:cNvPicPr>
              <p:nvPr/>
            </p:nvPicPr>
            <p:blipFill>
              <a:blip r:embed="rId8"/>
              <a:stretch>
                <a:fillRect/>
              </a:stretch>
            </p:blipFill>
            <p:spPr>
              <a:xfrm>
                <a:off x="401911" y="4005064"/>
                <a:ext cx="2431682" cy="1129764"/>
              </a:xfrm>
              <a:prstGeom prst="rect">
                <a:avLst/>
              </a:prstGeom>
              <a:ln>
                <a:noFill/>
              </a:ln>
              <a:effectLst>
                <a:outerShdw blurRad="190500" algn="tl" rotWithShape="0">
                  <a:srgbClr val="000000">
                    <a:alpha val="70000"/>
                  </a:srgbClr>
                </a:outerShdw>
              </a:effectLst>
            </p:spPr>
          </p:pic>
          <p:sp>
            <p:nvSpPr>
              <p:cNvPr id="94" name="圆角矩形 93"/>
              <p:cNvSpPr/>
              <p:nvPr/>
            </p:nvSpPr>
            <p:spPr>
              <a:xfrm>
                <a:off x="1165112" y="4495473"/>
                <a:ext cx="905280" cy="433412"/>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itchFamily="34" charset="-122"/>
                    <a:ea typeface="微软雅黑" pitchFamily="34" charset="-122"/>
                  </a:rPr>
                  <a:t>日程表</a:t>
                </a:r>
              </a:p>
            </p:txBody>
          </p:sp>
        </p:grpSp>
        <p:pic>
          <p:nvPicPr>
            <p:cNvPr id="2" name="图片 1"/>
            <p:cNvPicPr>
              <a:picLocks noChangeAspect="1"/>
            </p:cNvPicPr>
            <p:nvPr/>
          </p:nvPicPr>
          <p:blipFill>
            <a:blip r:embed="rId9"/>
            <a:stretch>
              <a:fillRect/>
            </a:stretch>
          </p:blipFill>
          <p:spPr>
            <a:xfrm>
              <a:off x="5355591" y="4351834"/>
              <a:ext cx="1501180" cy="1548000"/>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10"/>
            <a:stretch>
              <a:fillRect/>
            </a:stretch>
          </p:blipFill>
          <p:spPr>
            <a:xfrm>
              <a:off x="2691623" y="4365030"/>
              <a:ext cx="1404887" cy="1548000"/>
            </a:xfrm>
            <a:prstGeom prst="rect">
              <a:avLst/>
            </a:prstGeom>
            <a:ln>
              <a:noFill/>
            </a:ln>
            <a:effectLst>
              <a:outerShdw blurRad="190500" algn="tl" rotWithShape="0">
                <a:srgbClr val="000000">
                  <a:alpha val="70000"/>
                </a:srgbClr>
              </a:outerShdw>
            </a:effectLst>
          </p:spPr>
        </p:pic>
        <p:sp>
          <p:nvSpPr>
            <p:cNvPr id="55" name="圆角矩形 54"/>
            <p:cNvSpPr/>
            <p:nvPr/>
          </p:nvSpPr>
          <p:spPr>
            <a:xfrm>
              <a:off x="2886929" y="4925559"/>
              <a:ext cx="905280" cy="433412"/>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微软雅黑" pitchFamily="34" charset="-122"/>
                  <a:ea typeface="微软雅黑" pitchFamily="34" charset="-122"/>
                </a:rPr>
                <a:t>Issue</a:t>
              </a:r>
            </a:p>
            <a:p>
              <a:pPr algn="ctr"/>
              <a:r>
                <a:rPr lang="zh-CN" altLang="en-US" sz="1200" b="1" dirty="0">
                  <a:latin typeface="微软雅黑" pitchFamily="34" charset="-122"/>
                  <a:ea typeface="微软雅黑" pitchFamily="34" charset="-122"/>
                </a:rPr>
                <a:t>列表</a:t>
              </a:r>
            </a:p>
          </p:txBody>
        </p:sp>
        <p:sp>
          <p:nvSpPr>
            <p:cNvPr id="63" name="圆角矩形 62"/>
            <p:cNvSpPr/>
            <p:nvPr/>
          </p:nvSpPr>
          <p:spPr>
            <a:xfrm>
              <a:off x="5619800" y="4925559"/>
              <a:ext cx="905280" cy="433412"/>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itchFamily="34" charset="-122"/>
                  <a:ea typeface="微软雅黑" pitchFamily="34" charset="-122"/>
                </a:rPr>
                <a:t>里程碑</a:t>
              </a:r>
              <a:endParaRPr lang="en-US" altLang="zh-CN" sz="1200" b="1" dirty="0">
                <a:latin typeface="微软雅黑" pitchFamily="34" charset="-122"/>
                <a:ea typeface="微软雅黑" pitchFamily="34" charset="-122"/>
              </a:endParaRPr>
            </a:p>
            <a:p>
              <a:pPr algn="ctr"/>
              <a:r>
                <a:rPr lang="zh-CN" altLang="en-US" sz="1200" b="1" dirty="0">
                  <a:latin typeface="微软雅黑" pitchFamily="34" charset="-122"/>
                  <a:ea typeface="微软雅黑" pitchFamily="34" charset="-122"/>
                </a:rPr>
                <a:t>规划</a:t>
              </a:r>
            </a:p>
          </p:txBody>
        </p:sp>
      </p:grpSp>
      <p:sp>
        <p:nvSpPr>
          <p:cNvPr id="96" name="标题 1">
            <a:extLst>
              <a:ext uri="{FF2B5EF4-FFF2-40B4-BE49-F238E27FC236}">
                <a16:creationId xmlns:a16="http://schemas.microsoft.com/office/drawing/2014/main" xmlns="" id="{F78ABCD6-854F-44F0-B36A-C5D225F9C357}"/>
              </a:ext>
            </a:extLst>
          </p:cNvPr>
          <p:cNvSpPr>
            <a:spLocks noGrp="1"/>
          </p:cNvSpPr>
          <p:nvPr>
            <p:ph type="title"/>
          </p:nvPr>
        </p:nvSpPr>
        <p:spPr>
          <a:xfrm>
            <a:off x="335360" y="10886"/>
            <a:ext cx="11261857" cy="792000"/>
          </a:xfrm>
        </p:spPr>
        <p:txBody>
          <a:bodyPr/>
          <a:lstStyle/>
          <a:p>
            <a:r>
              <a:rPr lang="en-US" altLang="zh-CN" dirty="0" smtClean="0"/>
              <a:t>4</a:t>
            </a:r>
            <a:r>
              <a:rPr lang="zh-CN" altLang="en-US" dirty="0" smtClean="0"/>
              <a:t>、参与开发</a:t>
            </a:r>
            <a:endParaRPr lang="zh-CN" altLang="en-US" dirty="0"/>
          </a:p>
        </p:txBody>
      </p:sp>
    </p:spTree>
    <p:extLst>
      <p:ext uri="{BB962C8B-B14F-4D97-AF65-F5344CB8AC3E}">
        <p14:creationId xmlns:p14="http://schemas.microsoft.com/office/powerpoint/2010/main" val="3989538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2424170" y="1772816"/>
            <a:ext cx="7272230" cy="2912352"/>
          </a:xfrm>
          <a:prstGeom prst="rect">
            <a:avLst/>
          </a:prstGeom>
        </p:spPr>
      </p:pic>
      <p:grpSp>
        <p:nvGrpSpPr>
          <p:cNvPr id="22" name="组合 21"/>
          <p:cNvGrpSpPr/>
          <p:nvPr/>
        </p:nvGrpSpPr>
        <p:grpSpPr>
          <a:xfrm>
            <a:off x="2567608" y="4327317"/>
            <a:ext cx="6672866" cy="1621964"/>
            <a:chOff x="1043608" y="4965229"/>
            <a:chExt cx="6672866" cy="1621964"/>
          </a:xfrm>
        </p:grpSpPr>
        <p:sp>
          <p:nvSpPr>
            <p:cNvPr id="58" name="右箭头 57"/>
            <p:cNvSpPr/>
            <p:nvPr/>
          </p:nvSpPr>
          <p:spPr>
            <a:xfrm rot="14250176">
              <a:off x="2132124" y="5198600"/>
              <a:ext cx="795140" cy="339138"/>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59" name="右箭头 58"/>
            <p:cNvSpPr/>
            <p:nvPr/>
          </p:nvSpPr>
          <p:spPr>
            <a:xfrm rot="14250176">
              <a:off x="3272958" y="5198600"/>
              <a:ext cx="795140" cy="339138"/>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60" name="右箭头 59"/>
            <p:cNvSpPr/>
            <p:nvPr/>
          </p:nvSpPr>
          <p:spPr>
            <a:xfrm rot="17739429">
              <a:off x="5134362" y="5193230"/>
              <a:ext cx="795140" cy="339138"/>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微软雅黑" pitchFamily="34" charset="-122"/>
                <a:ea typeface="微软雅黑" pitchFamily="34" charset="-122"/>
              </a:endParaRPr>
            </a:p>
          </p:txBody>
        </p:sp>
        <p:sp>
          <p:nvSpPr>
            <p:cNvPr id="61" name="右箭头 60"/>
            <p:cNvSpPr/>
            <p:nvPr/>
          </p:nvSpPr>
          <p:spPr>
            <a:xfrm rot="17859671">
              <a:off x="6408082" y="5194168"/>
              <a:ext cx="795140" cy="339138"/>
            </a:xfrm>
            <a:prstGeom prst="rightArrow">
              <a:avLst/>
            </a:prstGeom>
            <a:gradFill flip="none" rotWithShape="1">
              <a:gsLst>
                <a:gs pos="0">
                  <a:srgbClr val="0070C0"/>
                </a:gs>
                <a:gs pos="63000">
                  <a:srgbClr val="B3C8E2"/>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微软雅黑" pitchFamily="34" charset="-122"/>
                <a:ea typeface="微软雅黑" pitchFamily="34" charset="-122"/>
              </a:endParaRPr>
            </a:p>
          </p:txBody>
        </p:sp>
        <p:grpSp>
          <p:nvGrpSpPr>
            <p:cNvPr id="17" name="组合 16"/>
            <p:cNvGrpSpPr/>
            <p:nvPr/>
          </p:nvGrpSpPr>
          <p:grpSpPr>
            <a:xfrm>
              <a:off x="2125045" y="5668759"/>
              <a:ext cx="4971679" cy="706965"/>
              <a:chOff x="2034442" y="5768185"/>
              <a:chExt cx="4971679" cy="706965"/>
            </a:xfrm>
          </p:grpSpPr>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21030" t="10733" r="19677"/>
              <a:stretch/>
            </p:blipFill>
            <p:spPr>
              <a:xfrm>
                <a:off x="2034442" y="5820612"/>
                <a:ext cx="1071259" cy="602110"/>
              </a:xfrm>
              <a:prstGeom prst="rect">
                <a:avLst/>
              </a:prstGeom>
              <a:ln>
                <a:noFill/>
              </a:ln>
              <a:effectLst>
                <a:outerShdw blurRad="292100" dist="139700" dir="2700000" algn="tl" rotWithShape="0">
                  <a:srgbClr val="333333">
                    <a:alpha val="65000"/>
                  </a:srgbClr>
                </a:outerShdw>
              </a:effectLst>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t="29299" b="33161"/>
              <a:stretch/>
            </p:blipFill>
            <p:spPr>
              <a:xfrm>
                <a:off x="3291877" y="5894015"/>
                <a:ext cx="1408353" cy="528707"/>
              </a:xfrm>
              <a:prstGeom prst="rect">
                <a:avLst/>
              </a:prstGeom>
              <a:ln>
                <a:noFill/>
              </a:ln>
              <a:effectLst>
                <a:outerShdw blurRad="190500" algn="tl" rotWithShape="0">
                  <a:srgbClr val="000000">
                    <a:alpha val="70000"/>
                  </a:srgbClr>
                </a:outerShdw>
              </a:effectLst>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0785" y="5768185"/>
                <a:ext cx="795336" cy="706965"/>
              </a:xfrm>
              <a:prstGeom prst="rect">
                <a:avLst/>
              </a:prstGeom>
            </p:spPr>
          </p:pic>
        </p:gr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2858" y="5561822"/>
              <a:ext cx="1138203" cy="920838"/>
            </a:xfrm>
            <a:prstGeom prst="rect">
              <a:avLst/>
            </a:prstGeom>
          </p:spPr>
        </p:pic>
        <p:sp>
          <p:nvSpPr>
            <p:cNvPr id="18" name="矩形 17"/>
            <p:cNvSpPr/>
            <p:nvPr/>
          </p:nvSpPr>
          <p:spPr>
            <a:xfrm>
              <a:off x="1595794" y="5507073"/>
              <a:ext cx="6120680" cy="108012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a:off x="1043608" y="5830427"/>
              <a:ext cx="963828" cy="433412"/>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itchFamily="34" charset="-122"/>
                  <a:ea typeface="微软雅黑" pitchFamily="34" charset="-122"/>
                </a:rPr>
                <a:t>分析工具</a:t>
              </a:r>
            </a:p>
          </p:txBody>
        </p:sp>
      </p:grpSp>
      <p:sp>
        <p:nvSpPr>
          <p:cNvPr id="51" name="标题 1">
            <a:extLst>
              <a:ext uri="{FF2B5EF4-FFF2-40B4-BE49-F238E27FC236}">
                <a16:creationId xmlns:a16="http://schemas.microsoft.com/office/drawing/2014/main" xmlns="" id="{0E3A072B-A709-4DDA-8EFA-E8C2EE389A8C}"/>
              </a:ext>
            </a:extLst>
          </p:cNvPr>
          <p:cNvSpPr>
            <a:spLocks noGrp="1"/>
          </p:cNvSpPr>
          <p:nvPr>
            <p:ph type="title"/>
          </p:nvPr>
        </p:nvSpPr>
        <p:spPr>
          <a:xfrm>
            <a:off x="335360" y="10886"/>
            <a:ext cx="11261857" cy="792000"/>
          </a:xfrm>
        </p:spPr>
        <p:txBody>
          <a:bodyPr/>
          <a:lstStyle/>
          <a:p>
            <a:r>
              <a:rPr lang="zh-CN" altLang="en-US" dirty="0"/>
              <a:t>参与开发</a:t>
            </a:r>
          </a:p>
        </p:txBody>
      </p:sp>
    </p:spTree>
    <p:extLst>
      <p:ext uri="{BB962C8B-B14F-4D97-AF65-F5344CB8AC3E}">
        <p14:creationId xmlns:p14="http://schemas.microsoft.com/office/powerpoint/2010/main" val="3888220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764705"/>
            <a:ext cx="12192000" cy="6093296"/>
          </a:xfrm>
          <a:prstGeom prst="rect">
            <a:avLst/>
          </a:prstGeom>
          <a:solidFill>
            <a:schemeClr val="tx1">
              <a:lumMod val="85000"/>
              <a:lumOff val="15000"/>
            </a:schemeClr>
          </a:solidFill>
          <a:ln w="19050">
            <a:noFill/>
          </a:ln>
          <a:effectLst/>
        </p:spPr>
        <p:style>
          <a:lnRef idx="1">
            <a:schemeClr val="accent1"/>
          </a:lnRef>
          <a:fillRef idx="3">
            <a:schemeClr val="accent1"/>
          </a:fillRef>
          <a:effectRef idx="2">
            <a:schemeClr val="accent1"/>
          </a:effectRef>
          <a:fontRef idx="minor">
            <a:schemeClr val="lt1"/>
          </a:fontRef>
        </p:style>
        <p:txBody>
          <a:bodyPr wrap="none" lIns="48000" rIns="48000" rtlCol="0" anchor="ctr"/>
          <a:lstStyle/>
          <a:p>
            <a:pPr algn="ctr"/>
            <a:endParaRPr lang="zh-CN" altLang="en-US" sz="1600">
              <a:solidFill>
                <a:srgbClr val="002060"/>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en-US" altLang="zh-CN" dirty="0" smtClean="0"/>
              <a:t>5</a:t>
            </a:r>
            <a:r>
              <a:rPr lang="zh-CN" altLang="en-US" dirty="0" smtClean="0"/>
              <a:t>、在线实战</a:t>
            </a:r>
            <a:endParaRPr lang="zh-CN" altLang="en-US" sz="2800" dirty="0">
              <a:solidFill>
                <a:srgbClr val="CDEAFF"/>
              </a:solidFill>
            </a:endParaRPr>
          </a:p>
        </p:txBody>
      </p:sp>
      <p:sp>
        <p:nvSpPr>
          <p:cNvPr id="5" name="线形标注 1(带强调线) 4"/>
          <p:cNvSpPr/>
          <p:nvPr/>
        </p:nvSpPr>
        <p:spPr>
          <a:xfrm>
            <a:off x="9744407" y="1988936"/>
            <a:ext cx="2104816" cy="864000"/>
          </a:xfrm>
          <a:prstGeom prst="accentCallout1">
            <a:avLst>
              <a:gd name="adj1" fmla="val 50369"/>
              <a:gd name="adj2" fmla="val -4009"/>
              <a:gd name="adj3" fmla="val 198027"/>
              <a:gd name="adj4" fmla="val -60528"/>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228594" indent="-228594" algn="just">
              <a:buFont typeface="Wingdings 2" pitchFamily="18" charset="2"/>
              <a:buChar char=""/>
            </a:pPr>
            <a:r>
              <a:rPr lang="zh-CN" altLang="en-US" sz="1600" b="1">
                <a:solidFill>
                  <a:schemeClr val="bg1">
                    <a:lumMod val="65000"/>
                  </a:schemeClr>
                </a:solidFill>
                <a:latin typeface="微软雅黑" pitchFamily="34" charset="-122"/>
                <a:ea typeface="微软雅黑" pitchFamily="34" charset="-122"/>
              </a:rPr>
              <a:t>编程、操作、命令等多种形式的实战开发环境</a:t>
            </a:r>
          </a:p>
        </p:txBody>
      </p:sp>
      <p:sp>
        <p:nvSpPr>
          <p:cNvPr id="26" name="线形标注 1(带强调线) 25"/>
          <p:cNvSpPr/>
          <p:nvPr/>
        </p:nvSpPr>
        <p:spPr>
          <a:xfrm>
            <a:off x="9744406" y="4725363"/>
            <a:ext cx="2104817" cy="1007893"/>
          </a:xfrm>
          <a:prstGeom prst="accentCallout1">
            <a:avLst>
              <a:gd name="adj1" fmla="val 41222"/>
              <a:gd name="adj2" fmla="val -2104"/>
              <a:gd name="adj3" fmla="val 6848"/>
              <a:gd name="adj4" fmla="val -59735"/>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228594" indent="-228594" algn="just">
              <a:buFont typeface="Wingdings 2" pitchFamily="18" charset="2"/>
              <a:buChar char=""/>
            </a:pPr>
            <a:r>
              <a:rPr lang="zh-CN" altLang="en-US" sz="1600" b="1">
                <a:solidFill>
                  <a:schemeClr val="bg1">
                    <a:lumMod val="65000"/>
                  </a:schemeClr>
                </a:solidFill>
                <a:latin typeface="微软雅黑" pitchFamily="34" charset="-122"/>
                <a:ea typeface="微软雅黑" pitchFamily="34" charset="-122"/>
              </a:rPr>
              <a:t>高可伸缩的大规模评测云环境，支持复杂实训的实时评测和动态演示</a:t>
            </a:r>
          </a:p>
        </p:txBody>
      </p:sp>
      <p:sp>
        <p:nvSpPr>
          <p:cNvPr id="27" name="线形标注 1(带强调线) 26"/>
          <p:cNvSpPr/>
          <p:nvPr/>
        </p:nvSpPr>
        <p:spPr>
          <a:xfrm>
            <a:off x="6672065" y="5726864"/>
            <a:ext cx="2688299" cy="678467"/>
          </a:xfrm>
          <a:prstGeom prst="accentCallout1">
            <a:avLst>
              <a:gd name="adj1" fmla="val 37197"/>
              <a:gd name="adj2" fmla="val 107397"/>
              <a:gd name="adj3" fmla="val -64474"/>
              <a:gd name="adj4" fmla="val 133181"/>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228594" indent="-228594" algn="just">
              <a:buFont typeface="Wingdings 2" pitchFamily="18" charset="2"/>
              <a:buChar char=""/>
            </a:pPr>
            <a:r>
              <a:rPr lang="zh-CN" altLang="en-US" sz="1600" b="1">
                <a:solidFill>
                  <a:schemeClr val="bg1">
                    <a:lumMod val="65000"/>
                  </a:schemeClr>
                </a:solidFill>
                <a:latin typeface="微软雅黑" pitchFamily="34" charset="-122"/>
                <a:ea typeface="微软雅黑" pitchFamily="34" charset="-122"/>
              </a:rPr>
              <a:t>实时在线评测和调试，学员在改错中提升实践技能</a:t>
            </a:r>
          </a:p>
        </p:txBody>
      </p:sp>
      <p:sp>
        <p:nvSpPr>
          <p:cNvPr id="28" name="线形标注 1(带强调线) 27"/>
          <p:cNvSpPr/>
          <p:nvPr/>
        </p:nvSpPr>
        <p:spPr>
          <a:xfrm>
            <a:off x="335360" y="1988936"/>
            <a:ext cx="2304256" cy="864000"/>
          </a:xfrm>
          <a:prstGeom prst="accentCallout1">
            <a:avLst>
              <a:gd name="adj1" fmla="val 20701"/>
              <a:gd name="adj2" fmla="val 97290"/>
              <a:gd name="adj3" fmla="val 141893"/>
              <a:gd name="adj4" fmla="val 122183"/>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228594" indent="-228594" algn="just">
              <a:buFont typeface="Wingdings 2" pitchFamily="18" charset="2"/>
              <a:buChar char=""/>
            </a:pPr>
            <a:r>
              <a:rPr lang="zh-CN" altLang="en-US" sz="1600" b="1">
                <a:solidFill>
                  <a:schemeClr val="bg1">
                    <a:lumMod val="65000"/>
                  </a:schemeClr>
                </a:solidFill>
                <a:latin typeface="微软雅黑" pitchFamily="34" charset="-122"/>
                <a:ea typeface="微软雅黑" pitchFamily="34" charset="-122"/>
              </a:rPr>
              <a:t>针对具体任务的技能和知识点详解，提高学习和实践针对性</a:t>
            </a:r>
          </a:p>
        </p:txBody>
      </p:sp>
      <p:sp>
        <p:nvSpPr>
          <p:cNvPr id="29" name="线形标注 1(带强调线) 28"/>
          <p:cNvSpPr/>
          <p:nvPr/>
        </p:nvSpPr>
        <p:spPr>
          <a:xfrm>
            <a:off x="335360" y="4773245"/>
            <a:ext cx="2304256" cy="864000"/>
          </a:xfrm>
          <a:prstGeom prst="accentCallout1">
            <a:avLst>
              <a:gd name="adj1" fmla="val 36877"/>
              <a:gd name="adj2" fmla="val 90751"/>
              <a:gd name="adj3" fmla="val 3495"/>
              <a:gd name="adj4" fmla="val 175688"/>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228594" indent="-228594" algn="just">
              <a:buFont typeface="Wingdings 2" pitchFamily="18" charset="2"/>
              <a:buChar char=""/>
            </a:pPr>
            <a:r>
              <a:rPr lang="zh-CN" altLang="en-US" sz="1600" b="1">
                <a:solidFill>
                  <a:schemeClr val="bg1">
                    <a:lumMod val="65000"/>
                  </a:schemeClr>
                </a:solidFill>
                <a:latin typeface="微软雅黑" pitchFamily="34" charset="-122"/>
                <a:ea typeface="微软雅黑" pitchFamily="34" charset="-122"/>
              </a:rPr>
              <a:t>图文、视频相结合的知识和技能点讲解</a:t>
            </a:r>
          </a:p>
        </p:txBody>
      </p:sp>
      <p:sp>
        <p:nvSpPr>
          <p:cNvPr id="30" name="线形标注 1(带强调线) 29"/>
          <p:cNvSpPr/>
          <p:nvPr/>
        </p:nvSpPr>
        <p:spPr>
          <a:xfrm>
            <a:off x="3119670" y="5726864"/>
            <a:ext cx="2784309" cy="678467"/>
          </a:xfrm>
          <a:prstGeom prst="accentCallout1">
            <a:avLst>
              <a:gd name="adj1" fmla="val 49362"/>
              <a:gd name="adj2" fmla="val 95586"/>
              <a:gd name="adj3" fmla="val -32882"/>
              <a:gd name="adj4" fmla="val 134074"/>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228594" indent="-228594" algn="just">
              <a:buFont typeface="Wingdings 2" pitchFamily="18" charset="2"/>
              <a:buChar char=""/>
            </a:pPr>
            <a:r>
              <a:rPr lang="zh-CN" altLang="en-US" sz="1600" b="1">
                <a:solidFill>
                  <a:schemeClr val="bg1">
                    <a:lumMod val="65000"/>
                  </a:schemeClr>
                </a:solidFill>
                <a:latin typeface="微软雅黑" pitchFamily="34" charset="-122"/>
                <a:ea typeface="微软雅黑" pitchFamily="34" charset="-122"/>
              </a:rPr>
              <a:t>社区化的交流反馈机制，激励老师持续优化</a:t>
            </a:r>
          </a:p>
        </p:txBody>
      </p:sp>
      <p:sp>
        <p:nvSpPr>
          <p:cNvPr id="31" name="线形标注 1(带强调线) 30"/>
          <p:cNvSpPr/>
          <p:nvPr/>
        </p:nvSpPr>
        <p:spPr>
          <a:xfrm>
            <a:off x="3119669" y="1139331"/>
            <a:ext cx="2847672" cy="576000"/>
          </a:xfrm>
          <a:prstGeom prst="accentCallout1">
            <a:avLst>
              <a:gd name="adj1" fmla="val 27135"/>
              <a:gd name="adj2" fmla="val -3476"/>
              <a:gd name="adj3" fmla="val 223669"/>
              <a:gd name="adj4" fmla="val -39119"/>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228594" indent="-228594" algn="just">
              <a:buFont typeface="Wingdings 2" pitchFamily="18" charset="2"/>
              <a:buChar char=""/>
            </a:pPr>
            <a:r>
              <a:rPr lang="zh-CN" altLang="en-US" sz="1600" b="1">
                <a:solidFill>
                  <a:schemeClr val="bg1">
                    <a:lumMod val="65000"/>
                  </a:schemeClr>
                </a:solidFill>
                <a:latin typeface="微软雅黑" pitchFamily="34" charset="-122"/>
                <a:ea typeface="微软雅黑" pitchFamily="34" charset="-122"/>
              </a:rPr>
              <a:t>实战任务的提示和答案，适应不同程度的学习者</a:t>
            </a:r>
          </a:p>
        </p:txBody>
      </p:sp>
      <p:sp>
        <p:nvSpPr>
          <p:cNvPr id="32" name="线形标注 1(带强调线) 31"/>
          <p:cNvSpPr/>
          <p:nvPr/>
        </p:nvSpPr>
        <p:spPr>
          <a:xfrm>
            <a:off x="9744405" y="3429096"/>
            <a:ext cx="2112235" cy="864000"/>
          </a:xfrm>
          <a:prstGeom prst="accentCallout1">
            <a:avLst>
              <a:gd name="adj1" fmla="val 21128"/>
              <a:gd name="adj2" fmla="val -1992"/>
              <a:gd name="adj3" fmla="val -61238"/>
              <a:gd name="adj4" fmla="val -39918"/>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228594" indent="-228594" algn="just">
              <a:buFont typeface="Wingdings 2" pitchFamily="18" charset="2"/>
              <a:buChar char=""/>
            </a:pPr>
            <a:r>
              <a:rPr lang="zh-CN" altLang="en-US" sz="1600" b="1">
                <a:solidFill>
                  <a:schemeClr val="bg1">
                    <a:lumMod val="65000"/>
                  </a:schemeClr>
                </a:solidFill>
                <a:latin typeface="微软雅黑" pitchFamily="34" charset="-122"/>
                <a:ea typeface="微软雅黑" pitchFamily="34" charset="-122"/>
              </a:rPr>
              <a:t>可定制的评测规则与算法，可覆盖各种技能死角</a:t>
            </a:r>
          </a:p>
        </p:txBody>
      </p:sp>
      <p:sp>
        <p:nvSpPr>
          <p:cNvPr id="33" name="线形标注 1(带强调线) 32"/>
          <p:cNvSpPr/>
          <p:nvPr/>
        </p:nvSpPr>
        <p:spPr>
          <a:xfrm>
            <a:off x="335360" y="3429096"/>
            <a:ext cx="2304256" cy="864000"/>
          </a:xfrm>
          <a:prstGeom prst="accentCallout1">
            <a:avLst>
              <a:gd name="adj1" fmla="val 42228"/>
              <a:gd name="adj2" fmla="val 91543"/>
              <a:gd name="adj3" fmla="val 6056"/>
              <a:gd name="adj4" fmla="val 152701"/>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228594" indent="-228594" algn="just">
              <a:buFont typeface="Wingdings 2" pitchFamily="18" charset="2"/>
              <a:buChar char=""/>
            </a:pPr>
            <a:r>
              <a:rPr lang="zh-CN" altLang="en-US" sz="1600" b="1">
                <a:solidFill>
                  <a:schemeClr val="bg1">
                    <a:lumMod val="65000"/>
                  </a:schemeClr>
                </a:solidFill>
                <a:latin typeface="微软雅黑" pitchFamily="34" charset="-122"/>
                <a:ea typeface="微软雅黑" pitchFamily="34" charset="-122"/>
              </a:rPr>
              <a:t>通常包括</a:t>
            </a:r>
            <a:r>
              <a:rPr lang="en-US" altLang="zh-CN" sz="1600" b="1">
                <a:solidFill>
                  <a:schemeClr val="bg1">
                    <a:lumMod val="65000"/>
                  </a:schemeClr>
                </a:solidFill>
                <a:latin typeface="微软雅黑" pitchFamily="34" charset="-122"/>
                <a:ea typeface="微软雅黑" pitchFamily="34" charset="-122"/>
              </a:rPr>
              <a:t>3-10</a:t>
            </a:r>
            <a:r>
              <a:rPr lang="zh-CN" altLang="en-US" sz="1600" b="1">
                <a:solidFill>
                  <a:schemeClr val="bg1">
                    <a:lumMod val="65000"/>
                  </a:schemeClr>
                </a:solidFill>
                <a:latin typeface="微软雅黑" pitchFamily="34" charset="-122"/>
                <a:ea typeface="微软雅黑" pitchFamily="34" charset="-122"/>
              </a:rPr>
              <a:t>个实战阶段，将基本原理和实战经验有机组合</a:t>
            </a:r>
          </a:p>
        </p:txBody>
      </p:sp>
      <p:sp>
        <p:nvSpPr>
          <p:cNvPr id="14" name="线形标注 1(带强调线) 13"/>
          <p:cNvSpPr/>
          <p:nvPr/>
        </p:nvSpPr>
        <p:spPr>
          <a:xfrm>
            <a:off x="6864085" y="1139331"/>
            <a:ext cx="2400267" cy="576000"/>
          </a:xfrm>
          <a:prstGeom prst="accentCallout1">
            <a:avLst>
              <a:gd name="adj1" fmla="val 21128"/>
              <a:gd name="adj2" fmla="val -1992"/>
              <a:gd name="adj3" fmla="val -61238"/>
              <a:gd name="adj4" fmla="val -39918"/>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228594" indent="-228594" algn="just">
              <a:buFont typeface="Wingdings 2" pitchFamily="18" charset="2"/>
              <a:buChar char=""/>
            </a:pPr>
            <a:r>
              <a:rPr lang="zh-CN" altLang="en-US" sz="1600" b="1">
                <a:solidFill>
                  <a:schemeClr val="bg1">
                    <a:lumMod val="65000"/>
                  </a:schemeClr>
                </a:solidFill>
                <a:latin typeface="微软雅黑" pitchFamily="34" charset="-122"/>
                <a:ea typeface="微软雅黑" pitchFamily="34" charset="-122"/>
              </a:rPr>
              <a:t>能力评价和激励机制兼顾的评价体系</a:t>
            </a:r>
          </a:p>
        </p:txBody>
      </p:sp>
      <p:pic>
        <p:nvPicPr>
          <p:cNvPr id="6" name="图片 5"/>
          <p:cNvPicPr>
            <a:picLocks noChangeAspect="1"/>
          </p:cNvPicPr>
          <p:nvPr/>
        </p:nvPicPr>
        <p:blipFill>
          <a:blip r:embed="rId3"/>
          <a:stretch>
            <a:fillRect/>
          </a:stretch>
        </p:blipFill>
        <p:spPr>
          <a:xfrm>
            <a:off x="3003374" y="1988936"/>
            <a:ext cx="6436132" cy="3522112"/>
          </a:xfrm>
          <a:prstGeom prst="rect">
            <a:avLst/>
          </a:prstGeom>
          <a:noFill/>
          <a:ln>
            <a:noFill/>
          </a:ln>
          <a:effectLst>
            <a:outerShdw blurRad="101600" algn="ctr" rotWithShape="0">
              <a:schemeClr val="bg1">
                <a:lumMod val="75000"/>
              </a:schemeClr>
            </a:outerShdw>
          </a:effectLst>
        </p:spPr>
      </p:pic>
    </p:spTree>
    <p:extLst>
      <p:ext uri="{BB962C8B-B14F-4D97-AF65-F5344CB8AC3E}">
        <p14:creationId xmlns:p14="http://schemas.microsoft.com/office/powerpoint/2010/main" val="21094849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a:t>
            </a:r>
            <a:r>
              <a:rPr lang="zh-CN" altLang="en-US" dirty="0" smtClean="0"/>
              <a:t>、在线实战</a:t>
            </a:r>
            <a:endParaRPr lang="zh-CN" altLang="en-US" sz="2400" dirty="0"/>
          </a:p>
        </p:txBody>
      </p:sp>
      <p:grpSp>
        <p:nvGrpSpPr>
          <p:cNvPr id="8" name="组合 7"/>
          <p:cNvGrpSpPr>
            <a:grpSpLocks noChangeAspect="1"/>
          </p:cNvGrpSpPr>
          <p:nvPr/>
        </p:nvGrpSpPr>
        <p:grpSpPr>
          <a:xfrm>
            <a:off x="335361" y="1578834"/>
            <a:ext cx="6986620" cy="4000336"/>
            <a:chOff x="815377" y="2453000"/>
            <a:chExt cx="6373992" cy="3649563"/>
          </a:xfrm>
        </p:grpSpPr>
        <p:pic>
          <p:nvPicPr>
            <p:cNvPr id="3" name="图片 2"/>
            <p:cNvPicPr>
              <a:picLocks noChangeAspect="1"/>
            </p:cNvPicPr>
            <p:nvPr/>
          </p:nvPicPr>
          <p:blipFill>
            <a:blip r:embed="rId3"/>
            <a:stretch>
              <a:fillRect/>
            </a:stretch>
          </p:blipFill>
          <p:spPr>
            <a:xfrm>
              <a:off x="815377" y="2453000"/>
              <a:ext cx="4443069" cy="3295620"/>
            </a:xfrm>
            <a:prstGeom prst="rect">
              <a:avLst/>
            </a:prstGeom>
          </p:spPr>
        </p:pic>
        <p:sp>
          <p:nvSpPr>
            <p:cNvPr id="4" name="矩形 3"/>
            <p:cNvSpPr/>
            <p:nvPr/>
          </p:nvSpPr>
          <p:spPr>
            <a:xfrm>
              <a:off x="815377" y="5764009"/>
              <a:ext cx="4320517" cy="338554"/>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大规模实训项目库</a:t>
              </a:r>
            </a:p>
          </p:txBody>
        </p:sp>
        <p:sp>
          <p:nvSpPr>
            <p:cNvPr id="5" name="矩形 4"/>
            <p:cNvSpPr/>
            <p:nvPr/>
          </p:nvSpPr>
          <p:spPr>
            <a:xfrm>
              <a:off x="5348257" y="5748620"/>
              <a:ext cx="1841112" cy="338554"/>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各种实训路径</a:t>
              </a:r>
            </a:p>
          </p:txBody>
        </p:sp>
        <p:pic>
          <p:nvPicPr>
            <p:cNvPr id="7" name="图片 6"/>
            <p:cNvPicPr>
              <a:picLocks noChangeAspect="1"/>
            </p:cNvPicPr>
            <p:nvPr/>
          </p:nvPicPr>
          <p:blipFill>
            <a:blip r:embed="rId4"/>
            <a:stretch>
              <a:fillRect/>
            </a:stretch>
          </p:blipFill>
          <p:spPr>
            <a:xfrm>
              <a:off x="5348257" y="2453001"/>
              <a:ext cx="1841112" cy="3204717"/>
            </a:xfrm>
            <a:prstGeom prst="rect">
              <a:avLst/>
            </a:prstGeom>
          </p:spPr>
        </p:pic>
      </p:grpSp>
      <p:sp>
        <p:nvSpPr>
          <p:cNvPr id="20" name="文本框 19">
            <a:extLst>
              <a:ext uri="{FF2B5EF4-FFF2-40B4-BE49-F238E27FC236}">
                <a16:creationId xmlns:a16="http://schemas.microsoft.com/office/drawing/2014/main" xmlns="" id="{05CA18FD-EC58-47E3-A0D5-E1CE08BF4CC5}"/>
              </a:ext>
            </a:extLst>
          </p:cNvPr>
          <p:cNvSpPr txBox="1"/>
          <p:nvPr/>
        </p:nvSpPr>
        <p:spPr>
          <a:xfrm>
            <a:off x="7680176" y="1307868"/>
            <a:ext cx="4176464" cy="4542269"/>
          </a:xfrm>
          <a:prstGeom prst="rect">
            <a:avLst/>
          </a:prstGeom>
          <a:noFill/>
        </p:spPr>
        <p:txBody>
          <a:bodyPr wrap="square" rtlCol="0">
            <a:spAutoFit/>
          </a:bodyPr>
          <a:lstStyle/>
          <a:p>
            <a:pPr algn="ctr">
              <a:lnSpc>
                <a:spcPct val="150000"/>
              </a:lnSpc>
              <a:spcAft>
                <a:spcPts val="450"/>
              </a:spcAft>
            </a:pPr>
            <a:r>
              <a:rPr lang="zh-CN" altLang="en-US" sz="2800" b="1" dirty="0">
                <a:latin typeface="微软雅黑" panose="020B0503020204020204" pitchFamily="34" charset="-122"/>
                <a:ea typeface="微软雅黑" panose="020B0503020204020204" pitchFamily="34" charset="-122"/>
              </a:rPr>
              <a:t>大规模实训课程体系</a:t>
            </a:r>
            <a:endParaRPr lang="en-US" altLang="zh-CN" sz="2800" b="1"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    目前平台提供了</a:t>
            </a:r>
            <a:r>
              <a:rPr lang="zh-CN" altLang="en-US" b="1" dirty="0">
                <a:solidFill>
                  <a:srgbClr val="C00000"/>
                </a:solidFill>
                <a:latin typeface="微软雅黑" panose="020B0503020204020204" pitchFamily="34" charset="-122"/>
                <a:ea typeface="微软雅黑" panose="020B0503020204020204" pitchFamily="34" charset="-122"/>
              </a:rPr>
              <a:t>覆盖八大类、</a:t>
            </a:r>
            <a:r>
              <a:rPr lang="en-US" altLang="zh-CN" b="1" dirty="0">
                <a:solidFill>
                  <a:srgbClr val="C00000"/>
                </a:solidFill>
                <a:latin typeface="微软雅黑" panose="020B0503020204020204" pitchFamily="34" charset="-122"/>
                <a:ea typeface="微软雅黑" panose="020B0503020204020204" pitchFamily="34" charset="-122"/>
              </a:rPr>
              <a:t>3600</a:t>
            </a:r>
            <a:r>
              <a:rPr lang="zh-CN" altLang="en-US" b="1" dirty="0">
                <a:solidFill>
                  <a:srgbClr val="C00000"/>
                </a:solidFill>
                <a:latin typeface="微软雅黑" panose="020B0503020204020204" pitchFamily="34" charset="-122"/>
                <a:ea typeface="微软雅黑" panose="020B0503020204020204" pitchFamily="34" charset="-122"/>
              </a:rPr>
              <a:t>种技能点的实训体系</a:t>
            </a:r>
            <a:r>
              <a:rPr lang="zh-CN" altLang="en-US" dirty="0">
                <a:latin typeface="微软雅黑" panose="020B0503020204020204" pitchFamily="34" charset="-122"/>
                <a:ea typeface="微软雅黑" panose="020B0503020204020204" pitchFamily="34" charset="-122"/>
              </a:rPr>
              <a:t>，覆盖前端开发、后端开发、移动开发、计算机网络，数据库、运维与测试、大数据</a:t>
            </a:r>
            <a:r>
              <a:rPr lang="en-US" altLang="zh-CN" dirty="0">
                <a:latin typeface="微软雅黑" panose="020B0503020204020204" pitchFamily="34" charset="-122"/>
                <a:ea typeface="微软雅黑" panose="020B0503020204020204" pitchFamily="34" charset="-122"/>
              </a:rPr>
              <a:t>&amp;</a:t>
            </a:r>
            <a:r>
              <a:rPr lang="zh-CN" altLang="en-US" dirty="0">
                <a:latin typeface="微软雅黑" panose="020B0503020204020204" pitchFamily="34" charset="-122"/>
                <a:ea typeface="微软雅黑" panose="020B0503020204020204" pitchFamily="34" charset="-122"/>
              </a:rPr>
              <a:t>云计算、机器学习、深度学习等。</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     技术类型包括</a:t>
            </a:r>
            <a:r>
              <a:rPr lang="en-US" altLang="zh-CN" b="1" dirty="0">
                <a:solidFill>
                  <a:srgbClr val="C00000"/>
                </a:solidFill>
                <a:latin typeface="微软雅黑" panose="020B0503020204020204" pitchFamily="34" charset="-122"/>
                <a:ea typeface="微软雅黑" panose="020B0503020204020204" pitchFamily="34" charset="-122"/>
              </a:rPr>
              <a:t>Java</a:t>
            </a:r>
            <a:r>
              <a:rPr lang="zh-CN" altLang="en-US"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Python</a:t>
            </a:r>
            <a:r>
              <a:rPr lang="zh-CN" altLang="en-US" b="1" dirty="0">
                <a:solidFill>
                  <a:srgbClr val="C00000"/>
                </a:solidFill>
                <a:latin typeface="微软雅黑" panose="020B0503020204020204" pitchFamily="34" charset="-122"/>
                <a:ea typeface="微软雅黑" panose="020B0503020204020204" pitchFamily="34" charset="-122"/>
              </a:rPr>
              <a:t>等各类编程语言，</a:t>
            </a:r>
            <a:r>
              <a:rPr lang="en-US" altLang="zh-CN" b="1" dirty="0">
                <a:solidFill>
                  <a:srgbClr val="C00000"/>
                </a:solidFill>
                <a:latin typeface="微软雅黑" panose="020B0503020204020204" pitchFamily="34" charset="-122"/>
                <a:ea typeface="微软雅黑" panose="020B0503020204020204" pitchFamily="34" charset="-122"/>
              </a:rPr>
              <a:t>Docker</a:t>
            </a:r>
            <a:r>
              <a:rPr lang="zh-CN" altLang="en-US"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Hadoop</a:t>
            </a:r>
            <a:r>
              <a:rPr lang="zh-CN" altLang="en-US" b="1" dirty="0">
                <a:solidFill>
                  <a:srgbClr val="C00000"/>
                </a:solidFill>
                <a:latin typeface="微软雅黑" panose="020B0503020204020204" pitchFamily="34" charset="-122"/>
                <a:ea typeface="微软雅黑" panose="020B0503020204020204" pitchFamily="34" charset="-122"/>
              </a:rPr>
              <a:t>、深度学习、人工智能、区块链</a:t>
            </a:r>
            <a:r>
              <a:rPr lang="zh-CN" altLang="en-US" dirty="0">
                <a:latin typeface="微软雅黑" panose="020B0503020204020204" pitchFamily="34" charset="-122"/>
                <a:ea typeface="微软雅黑" panose="020B0503020204020204" pitchFamily="34" charset="-122"/>
              </a:rPr>
              <a:t>等</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技术平台的系列智能化实训。</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83380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发展构想</a:t>
            </a:r>
            <a:r>
              <a:rPr lang="zh-CN" altLang="en-US" dirty="0"/>
              <a:t>与蓝图</a:t>
            </a:r>
          </a:p>
        </p:txBody>
      </p:sp>
      <p:sp>
        <p:nvSpPr>
          <p:cNvPr id="9" name="矩形 8"/>
          <p:cNvSpPr/>
          <p:nvPr/>
        </p:nvSpPr>
        <p:spPr>
          <a:xfrm>
            <a:off x="2873030" y="984120"/>
            <a:ext cx="1107996" cy="369332"/>
          </a:xfrm>
          <a:prstGeom prst="rect">
            <a:avLst/>
          </a:prstGeom>
        </p:spPr>
        <p:txBody>
          <a:bodyPr wrap="none">
            <a:spAutoFit/>
          </a:bodyPr>
          <a:lstStyle/>
          <a:p>
            <a:r>
              <a:rPr lang="zh-CN" altLang="en-US" b="1">
                <a:latin typeface="微软雅黑" panose="020B0503020204020204" pitchFamily="34" charset="-122"/>
                <a:ea typeface="微软雅黑" panose="020B0503020204020204" pitchFamily="34" charset="-122"/>
              </a:rPr>
              <a:t>职业教育</a:t>
            </a:r>
          </a:p>
        </p:txBody>
      </p:sp>
      <p:sp>
        <p:nvSpPr>
          <p:cNvPr id="10" name="矩形 9"/>
          <p:cNvSpPr/>
          <p:nvPr/>
        </p:nvSpPr>
        <p:spPr>
          <a:xfrm>
            <a:off x="1082637" y="3558956"/>
            <a:ext cx="1107996" cy="369332"/>
          </a:xfrm>
          <a:prstGeom prst="rect">
            <a:avLst/>
          </a:prstGeom>
        </p:spPr>
        <p:txBody>
          <a:bodyPr wrap="none">
            <a:spAutoFit/>
          </a:bodyPr>
          <a:lstStyle/>
          <a:p>
            <a:r>
              <a:rPr lang="zh-CN" altLang="en-US" b="1">
                <a:latin typeface="微软雅黑" panose="020B0503020204020204" pitchFamily="34" charset="-122"/>
                <a:ea typeface="微软雅黑" panose="020B0503020204020204" pitchFamily="34" charset="-122"/>
              </a:rPr>
              <a:t>专业教育</a:t>
            </a:r>
          </a:p>
        </p:txBody>
      </p:sp>
      <p:sp>
        <p:nvSpPr>
          <p:cNvPr id="11" name="矩形 10"/>
          <p:cNvSpPr/>
          <p:nvPr/>
        </p:nvSpPr>
        <p:spPr>
          <a:xfrm>
            <a:off x="7407153" y="982417"/>
            <a:ext cx="1107996" cy="369332"/>
          </a:xfrm>
          <a:prstGeom prst="rect">
            <a:avLst/>
          </a:prstGeom>
        </p:spPr>
        <p:txBody>
          <a:bodyPr wrap="none">
            <a:spAutoFit/>
          </a:bodyPr>
          <a:lstStyle/>
          <a:p>
            <a:r>
              <a:rPr lang="zh-CN" altLang="en-US" b="1">
                <a:latin typeface="微软雅黑" panose="020B0503020204020204" pitchFamily="34" charset="-122"/>
                <a:ea typeface="微软雅黑" panose="020B0503020204020204" pitchFamily="34" charset="-122"/>
              </a:rPr>
              <a:t>开源教育</a:t>
            </a:r>
          </a:p>
        </p:txBody>
      </p:sp>
      <p:sp>
        <p:nvSpPr>
          <p:cNvPr id="12" name="矩形 11"/>
          <p:cNvSpPr/>
          <p:nvPr/>
        </p:nvSpPr>
        <p:spPr>
          <a:xfrm>
            <a:off x="9350294" y="3558956"/>
            <a:ext cx="1107996" cy="369332"/>
          </a:xfrm>
          <a:prstGeom prst="rect">
            <a:avLst/>
          </a:prstGeom>
        </p:spPr>
        <p:txBody>
          <a:bodyPr wrap="none">
            <a:spAutoFit/>
          </a:bodyPr>
          <a:lstStyle/>
          <a:p>
            <a:r>
              <a:rPr lang="zh-CN" altLang="en-US" b="1">
                <a:latin typeface="微软雅黑" panose="020B0503020204020204" pitchFamily="34" charset="-122"/>
                <a:ea typeface="微软雅黑" panose="020B0503020204020204" pitchFamily="34" charset="-122"/>
              </a:rPr>
              <a:t>创业服务</a:t>
            </a:r>
          </a:p>
        </p:txBody>
      </p:sp>
      <p:sp>
        <p:nvSpPr>
          <p:cNvPr id="21" name="矩形 20"/>
          <p:cNvSpPr/>
          <p:nvPr/>
        </p:nvSpPr>
        <p:spPr>
          <a:xfrm>
            <a:off x="2164826" y="1340768"/>
            <a:ext cx="2890535" cy="533288"/>
          </a:xfrm>
          <a:prstGeom prst="rect">
            <a:avLst/>
          </a:prstGeom>
        </p:spPr>
        <p:txBody>
          <a:bodyPr wrap="none">
            <a:spAutoFit/>
          </a:bodyPr>
          <a:lstStyle/>
          <a:p>
            <a:pPr algn="ctr">
              <a:lnSpc>
                <a:spcPct val="110000"/>
              </a:lnSpc>
            </a:pPr>
            <a:r>
              <a:rPr lang="zh-CN" altLang="en-US" sz="1467" b="1" dirty="0">
                <a:latin typeface="微软雅黑" panose="020B0503020204020204" pitchFamily="34" charset="-122"/>
                <a:ea typeface="微软雅黑" panose="020B0503020204020204" pitchFamily="34" charset="-122"/>
              </a:rPr>
              <a:t>为每一类 </a:t>
            </a:r>
            <a:r>
              <a:rPr lang="zh-CN" altLang="en-US" sz="2800" b="1" dirty="0">
                <a:solidFill>
                  <a:srgbClr val="00B050"/>
                </a:solidFill>
                <a:latin typeface="微软雅黑" panose="020B0503020204020204" pitchFamily="34" charset="-122"/>
                <a:ea typeface="微软雅黑" panose="020B0503020204020204" pitchFamily="34" charset="-122"/>
              </a:rPr>
              <a:t>职位</a:t>
            </a:r>
            <a:r>
              <a:rPr lang="zh-CN" altLang="en-US" sz="1467" b="1" dirty="0">
                <a:latin typeface="微软雅黑" panose="020B0503020204020204" pitchFamily="34" charset="-122"/>
                <a:ea typeface="微软雅黑" panose="020B0503020204020204" pitchFamily="34" charset="-122"/>
              </a:rPr>
              <a:t> 提供实训体系</a:t>
            </a:r>
          </a:p>
        </p:txBody>
      </p:sp>
      <p:sp>
        <p:nvSpPr>
          <p:cNvPr id="27" name="矩形 26"/>
          <p:cNvSpPr/>
          <p:nvPr/>
        </p:nvSpPr>
        <p:spPr>
          <a:xfrm>
            <a:off x="8190839" y="3861048"/>
            <a:ext cx="3796232" cy="566309"/>
          </a:xfrm>
          <a:prstGeom prst="rect">
            <a:avLst/>
          </a:prstGeom>
        </p:spPr>
        <p:txBody>
          <a:bodyPr wrap="none">
            <a:spAutoFit/>
          </a:bodyPr>
          <a:lstStyle/>
          <a:p>
            <a:pPr algn="ctr">
              <a:lnSpc>
                <a:spcPct val="110000"/>
              </a:lnSpc>
            </a:pPr>
            <a:r>
              <a:rPr lang="zh-CN" altLang="en-US" sz="1467" b="1" dirty="0">
                <a:latin typeface="微软雅黑" panose="020B0503020204020204" pitchFamily="34" charset="-122"/>
                <a:ea typeface="微软雅黑" panose="020B0503020204020204" pitchFamily="34" charset="-122"/>
              </a:rPr>
              <a:t>为每一个 </a:t>
            </a:r>
            <a:r>
              <a:rPr lang="zh-CN" altLang="en-US" sz="2800" b="1" dirty="0">
                <a:solidFill>
                  <a:srgbClr val="00B050"/>
                </a:solidFill>
                <a:latin typeface="微软雅黑" panose="020B0503020204020204" pitchFamily="34" charset="-122"/>
                <a:ea typeface="微软雅黑" panose="020B0503020204020204" pitchFamily="34" charset="-122"/>
              </a:rPr>
              <a:t>创业方向</a:t>
            </a:r>
            <a:r>
              <a:rPr lang="zh-CN" altLang="en-US" sz="1467" b="1" dirty="0">
                <a:latin typeface="微软雅黑" panose="020B0503020204020204" pitchFamily="34" charset="-122"/>
                <a:ea typeface="微软雅黑" panose="020B0503020204020204" pitchFamily="34" charset="-122"/>
              </a:rPr>
              <a:t> 提供技术和人才</a:t>
            </a:r>
          </a:p>
        </p:txBody>
      </p:sp>
      <p:sp>
        <p:nvSpPr>
          <p:cNvPr id="28" name="矩形 27"/>
          <p:cNvSpPr/>
          <p:nvPr/>
        </p:nvSpPr>
        <p:spPr>
          <a:xfrm>
            <a:off x="6330085" y="1350523"/>
            <a:ext cx="3983783" cy="533288"/>
          </a:xfrm>
          <a:prstGeom prst="rect">
            <a:avLst/>
          </a:prstGeom>
        </p:spPr>
        <p:txBody>
          <a:bodyPr wrap="none">
            <a:spAutoFit/>
          </a:bodyPr>
          <a:lstStyle/>
          <a:p>
            <a:pPr algn="ctr">
              <a:lnSpc>
                <a:spcPct val="110000"/>
              </a:lnSpc>
            </a:pPr>
            <a:r>
              <a:rPr lang="zh-CN" altLang="en-US" sz="1467" b="1" dirty="0">
                <a:latin typeface="微软雅黑" panose="020B0503020204020204" pitchFamily="34" charset="-122"/>
                <a:ea typeface="微软雅黑" panose="020B0503020204020204" pitchFamily="34" charset="-122"/>
              </a:rPr>
              <a:t>为每一种 </a:t>
            </a:r>
            <a:r>
              <a:rPr lang="zh-CN" altLang="en-US" sz="2800" b="1" dirty="0">
                <a:solidFill>
                  <a:srgbClr val="00B050"/>
                </a:solidFill>
                <a:latin typeface="微软雅黑" panose="020B0503020204020204" pitchFamily="34" charset="-122"/>
                <a:ea typeface="微软雅黑" panose="020B0503020204020204" pitchFamily="34" charset="-122"/>
              </a:rPr>
              <a:t>开源软件</a:t>
            </a:r>
            <a:r>
              <a:rPr lang="zh-CN" altLang="en-US" sz="1467" b="1" dirty="0">
                <a:latin typeface="微软雅黑" panose="020B0503020204020204" pitchFamily="34" charset="-122"/>
                <a:ea typeface="微软雅黑" panose="020B0503020204020204" pitchFamily="34" charset="-122"/>
              </a:rPr>
              <a:t> 提供系列实训课程</a:t>
            </a:r>
          </a:p>
        </p:txBody>
      </p:sp>
      <p:sp>
        <p:nvSpPr>
          <p:cNvPr id="30" name="矩形 29"/>
          <p:cNvSpPr/>
          <p:nvPr/>
        </p:nvSpPr>
        <p:spPr>
          <a:xfrm>
            <a:off x="368015" y="3870803"/>
            <a:ext cx="2906565" cy="533288"/>
          </a:xfrm>
          <a:prstGeom prst="rect">
            <a:avLst/>
          </a:prstGeom>
        </p:spPr>
        <p:txBody>
          <a:bodyPr wrap="none">
            <a:spAutoFit/>
          </a:bodyPr>
          <a:lstStyle/>
          <a:p>
            <a:pPr algn="ctr">
              <a:lnSpc>
                <a:spcPct val="110000"/>
              </a:lnSpc>
            </a:pPr>
            <a:r>
              <a:rPr lang="zh-CN" altLang="en-US" sz="1467" b="1" dirty="0">
                <a:latin typeface="微软雅黑" panose="020B0503020204020204" pitchFamily="34" charset="-122"/>
                <a:ea typeface="微软雅黑" panose="020B0503020204020204" pitchFamily="34" charset="-122"/>
              </a:rPr>
              <a:t>为每一本 </a:t>
            </a:r>
            <a:r>
              <a:rPr lang="zh-CN" altLang="en-US" sz="2800" b="1" dirty="0">
                <a:solidFill>
                  <a:srgbClr val="00B050"/>
                </a:solidFill>
                <a:latin typeface="微软雅黑" panose="020B0503020204020204" pitchFamily="34" charset="-122"/>
                <a:ea typeface="微软雅黑" panose="020B0503020204020204" pitchFamily="34" charset="-122"/>
              </a:rPr>
              <a:t>书</a:t>
            </a:r>
            <a:r>
              <a:rPr lang="zh-CN" altLang="en-US" sz="1467" b="1" dirty="0">
                <a:latin typeface="微软雅黑" panose="020B0503020204020204" pitchFamily="34" charset="-122"/>
                <a:ea typeface="微软雅黑" panose="020B0503020204020204" pitchFamily="34" charset="-122"/>
              </a:rPr>
              <a:t> 提供配套实训项目</a:t>
            </a:r>
          </a:p>
        </p:txBody>
      </p:sp>
      <p:grpSp>
        <p:nvGrpSpPr>
          <p:cNvPr id="37" name="组合 36"/>
          <p:cNvGrpSpPr/>
          <p:nvPr/>
        </p:nvGrpSpPr>
        <p:grpSpPr>
          <a:xfrm>
            <a:off x="2135118" y="1846846"/>
            <a:ext cx="2949953" cy="690374"/>
            <a:chOff x="1515458" y="1632794"/>
            <a:chExt cx="2212465" cy="517781"/>
          </a:xfrm>
        </p:grpSpPr>
        <p:sp>
          <p:nvSpPr>
            <p:cNvPr id="31" name="矩形 30"/>
            <p:cNvSpPr/>
            <p:nvPr/>
          </p:nvSpPr>
          <p:spPr>
            <a:xfrm>
              <a:off x="1515458" y="1632794"/>
              <a:ext cx="2212465" cy="192409"/>
            </a:xfrm>
            <a:prstGeom prst="rect">
              <a:avLst/>
            </a:prstGeom>
          </p:spPr>
          <p:txBody>
            <a:bodyPr wrap="square">
              <a:spAutoFit/>
            </a:bodyPr>
            <a:lstStyle/>
            <a:p>
              <a:pPr algn="ctr"/>
              <a:r>
                <a:rPr lang="en-US" altLang="zh-CN" sz="1067">
                  <a:solidFill>
                    <a:schemeClr val="bg1">
                      <a:lumMod val="65000"/>
                    </a:schemeClr>
                  </a:solidFill>
                  <a:latin typeface="微软雅黑" panose="020B0503020204020204" pitchFamily="34" charset="-122"/>
                  <a:ea typeface="微软雅黑" panose="020B0503020204020204" pitchFamily="34" charset="-122"/>
                </a:rPr>
                <a:t>AI</a:t>
              </a:r>
              <a:r>
                <a:rPr lang="zh-CN" altLang="en-US" sz="1067">
                  <a:solidFill>
                    <a:schemeClr val="bg1">
                      <a:lumMod val="65000"/>
                    </a:schemeClr>
                  </a:solidFill>
                  <a:latin typeface="微软雅黑" panose="020B0503020204020204" pitchFamily="34" charset="-122"/>
                  <a:ea typeface="微软雅黑" panose="020B0503020204020204" pitchFamily="34" charset="-122"/>
                </a:rPr>
                <a:t>工程师  大数据工程师  </a:t>
              </a:r>
              <a:r>
                <a:rPr lang="en-US" altLang="zh-CN" sz="1067">
                  <a:solidFill>
                    <a:schemeClr val="bg1">
                      <a:lumMod val="65000"/>
                    </a:schemeClr>
                  </a:solidFill>
                  <a:latin typeface="微软雅黑" panose="020B0503020204020204" pitchFamily="34" charset="-122"/>
                  <a:ea typeface="微软雅黑" panose="020B0503020204020204" pitchFamily="34" charset="-122"/>
                </a:rPr>
                <a:t>Python</a:t>
              </a:r>
              <a:r>
                <a:rPr lang="zh-CN" altLang="en-US" sz="1067">
                  <a:solidFill>
                    <a:schemeClr val="bg1">
                      <a:lumMod val="65000"/>
                    </a:schemeClr>
                  </a:solidFill>
                  <a:latin typeface="微软雅黑" panose="020B0503020204020204" pitchFamily="34" charset="-122"/>
                  <a:ea typeface="微软雅黑" panose="020B0503020204020204" pitchFamily="34" charset="-122"/>
                </a:rPr>
                <a:t>工程师</a:t>
              </a:r>
            </a:p>
          </p:txBody>
        </p:sp>
        <p:sp>
          <p:nvSpPr>
            <p:cNvPr id="32" name="矩形 31"/>
            <p:cNvSpPr/>
            <p:nvPr/>
          </p:nvSpPr>
          <p:spPr>
            <a:xfrm>
              <a:off x="1515458" y="1798784"/>
              <a:ext cx="2212465" cy="192409"/>
            </a:xfrm>
            <a:prstGeom prst="rect">
              <a:avLst/>
            </a:prstGeom>
          </p:spPr>
          <p:txBody>
            <a:bodyPr wrap="square">
              <a:spAutoFit/>
            </a:bodyPr>
            <a:lstStyle/>
            <a:p>
              <a:pPr algn="ctr"/>
              <a:r>
                <a:rPr lang="en-US" altLang="zh-CN" sz="1067">
                  <a:solidFill>
                    <a:schemeClr val="bg1">
                      <a:lumMod val="65000"/>
                    </a:schemeClr>
                  </a:solidFill>
                  <a:latin typeface="微软雅黑" panose="020B0503020204020204" pitchFamily="34" charset="-122"/>
                  <a:ea typeface="微软雅黑" panose="020B0503020204020204" pitchFamily="34" charset="-122"/>
                </a:rPr>
                <a:t>Java</a:t>
              </a:r>
              <a:r>
                <a:rPr lang="zh-CN" altLang="en-US" sz="1067">
                  <a:solidFill>
                    <a:schemeClr val="bg1">
                      <a:lumMod val="65000"/>
                    </a:schemeClr>
                  </a:solidFill>
                  <a:latin typeface="微软雅黑" panose="020B0503020204020204" pitchFamily="34" charset="-122"/>
                  <a:ea typeface="微软雅黑" panose="020B0503020204020204" pitchFamily="34" charset="-122"/>
                </a:rPr>
                <a:t>工程师 前端工程师 运维工程师</a:t>
              </a:r>
            </a:p>
          </p:txBody>
        </p:sp>
        <p:sp>
          <p:nvSpPr>
            <p:cNvPr id="36" name="矩形 35"/>
            <p:cNvSpPr/>
            <p:nvPr/>
          </p:nvSpPr>
          <p:spPr>
            <a:xfrm>
              <a:off x="1515458" y="1958166"/>
              <a:ext cx="2212465" cy="192409"/>
            </a:xfrm>
            <a:prstGeom prst="rect">
              <a:avLst/>
            </a:prstGeom>
          </p:spPr>
          <p:txBody>
            <a:bodyPr wrap="square">
              <a:spAutoFit/>
            </a:bodyPr>
            <a:lstStyle/>
            <a:p>
              <a:pPr algn="ctr"/>
              <a:r>
                <a:rPr lang="zh-CN" altLang="en-US" sz="1067">
                  <a:solidFill>
                    <a:schemeClr val="bg1">
                      <a:lumMod val="65000"/>
                    </a:schemeClr>
                  </a:solidFill>
                  <a:latin typeface="微软雅黑" panose="020B0503020204020204" pitchFamily="34" charset="-122"/>
                  <a:ea typeface="微软雅黑" panose="020B0503020204020204" pitchFamily="34" charset="-122"/>
                </a:rPr>
                <a:t>测试工程师 算法工程师 </a:t>
              </a:r>
              <a:r>
                <a:rPr lang="en-US" altLang="zh-CN" sz="1067">
                  <a:solidFill>
                    <a:schemeClr val="bg1">
                      <a:lumMod val="65000"/>
                    </a:schemeClr>
                  </a:solidFill>
                  <a:latin typeface="微软雅黑" panose="020B0503020204020204" pitchFamily="34" charset="-122"/>
                  <a:ea typeface="微软雅黑" panose="020B0503020204020204" pitchFamily="34" charset="-122"/>
                </a:rPr>
                <a:t>… …</a:t>
              </a:r>
              <a:endParaRPr lang="zh-CN" altLang="en-US" sz="1067">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335360" y="4389105"/>
            <a:ext cx="2971880" cy="690372"/>
            <a:chOff x="1507237" y="1632795"/>
            <a:chExt cx="2228910" cy="517780"/>
          </a:xfrm>
        </p:grpSpPr>
        <p:sp>
          <p:nvSpPr>
            <p:cNvPr id="39" name="矩形 38"/>
            <p:cNvSpPr/>
            <p:nvPr/>
          </p:nvSpPr>
          <p:spPr>
            <a:xfrm>
              <a:off x="1518056" y="1632795"/>
              <a:ext cx="2207269" cy="192409"/>
            </a:xfrm>
            <a:prstGeom prst="rect">
              <a:avLst/>
            </a:prstGeom>
          </p:spPr>
          <p:txBody>
            <a:bodyPr wrap="none" lIns="96000" rIns="96000">
              <a:spAutoFit/>
            </a:bodyPr>
            <a:lstStyle/>
            <a:p>
              <a:pPr algn="ctr"/>
              <a:r>
                <a:rPr lang="zh-CN" altLang="en-US" sz="1067" dirty="0">
                  <a:solidFill>
                    <a:schemeClr val="bg1">
                      <a:lumMod val="65000"/>
                    </a:schemeClr>
                  </a:solidFill>
                  <a:latin typeface="微软雅黑" panose="020B0503020204020204" pitchFamily="34" charset="-122"/>
                  <a:ea typeface="微软雅黑" panose="020B0503020204020204" pitchFamily="34" charset="-122"/>
                </a:rPr>
                <a:t>大学计算机基础 数据结构  程序设计 算法设计</a:t>
              </a:r>
            </a:p>
          </p:txBody>
        </p:sp>
        <p:sp>
          <p:nvSpPr>
            <p:cNvPr id="40" name="矩形 39"/>
            <p:cNvSpPr/>
            <p:nvPr/>
          </p:nvSpPr>
          <p:spPr>
            <a:xfrm>
              <a:off x="1686373" y="1798784"/>
              <a:ext cx="1870638" cy="192409"/>
            </a:xfrm>
            <a:prstGeom prst="rect">
              <a:avLst/>
            </a:prstGeom>
          </p:spPr>
          <p:txBody>
            <a:bodyPr wrap="none" lIns="96000" rIns="96000">
              <a:spAutoFit/>
            </a:bodyPr>
            <a:lstStyle/>
            <a:p>
              <a:pPr algn="ctr"/>
              <a:r>
                <a:rPr lang="zh-CN" altLang="en-US" sz="1067" dirty="0">
                  <a:solidFill>
                    <a:schemeClr val="bg1">
                      <a:lumMod val="65000"/>
                    </a:schemeClr>
                  </a:solidFill>
                  <a:latin typeface="微软雅黑" panose="020B0503020204020204" pitchFamily="34" charset="-122"/>
                  <a:ea typeface="微软雅黑" panose="020B0503020204020204" pitchFamily="34" charset="-122"/>
                </a:rPr>
                <a:t>软件工程 操作系统 数据挖掘 移动计算</a:t>
              </a:r>
            </a:p>
          </p:txBody>
        </p:sp>
        <p:sp>
          <p:nvSpPr>
            <p:cNvPr id="41" name="矩形 40"/>
            <p:cNvSpPr/>
            <p:nvPr/>
          </p:nvSpPr>
          <p:spPr>
            <a:xfrm>
              <a:off x="1507237" y="1958166"/>
              <a:ext cx="2228910" cy="192409"/>
            </a:xfrm>
            <a:prstGeom prst="rect">
              <a:avLst/>
            </a:prstGeom>
          </p:spPr>
          <p:txBody>
            <a:bodyPr wrap="none" lIns="96000" rIns="96000">
              <a:spAutoFit/>
            </a:bodyPr>
            <a:lstStyle/>
            <a:p>
              <a:pPr algn="ctr"/>
              <a:r>
                <a:rPr lang="zh-CN" altLang="en-US" sz="1067">
                  <a:solidFill>
                    <a:schemeClr val="bg1">
                      <a:lumMod val="65000"/>
                    </a:schemeClr>
                  </a:solidFill>
                  <a:latin typeface="微软雅黑" panose="020B0503020204020204" pitchFamily="34" charset="-122"/>
                  <a:ea typeface="微软雅黑" panose="020B0503020204020204" pitchFamily="34" charset="-122"/>
                </a:rPr>
                <a:t>人工智能 大数据 云计算多媒体 模式识别  </a:t>
              </a:r>
              <a:r>
                <a:rPr lang="en-US" altLang="zh-CN" sz="1067">
                  <a:solidFill>
                    <a:schemeClr val="bg1">
                      <a:lumMod val="65000"/>
                    </a:schemeClr>
                  </a:solidFill>
                  <a:latin typeface="微软雅黑" panose="020B0503020204020204" pitchFamily="34" charset="-122"/>
                  <a:ea typeface="微软雅黑" panose="020B0503020204020204" pitchFamily="34" charset="-122"/>
                </a:rPr>
                <a:t>… …</a:t>
              </a:r>
              <a:endParaRPr lang="zh-CN" altLang="en-US" sz="1067">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6617997" y="1859680"/>
            <a:ext cx="3055645" cy="690374"/>
            <a:chOff x="1475825" y="1632794"/>
            <a:chExt cx="2291734" cy="517781"/>
          </a:xfrm>
        </p:grpSpPr>
        <p:sp>
          <p:nvSpPr>
            <p:cNvPr id="43" name="矩形 42"/>
            <p:cNvSpPr/>
            <p:nvPr/>
          </p:nvSpPr>
          <p:spPr>
            <a:xfrm>
              <a:off x="1475825" y="1632794"/>
              <a:ext cx="2291734" cy="192409"/>
            </a:xfrm>
            <a:prstGeom prst="rect">
              <a:avLst/>
            </a:prstGeom>
          </p:spPr>
          <p:txBody>
            <a:bodyPr wrap="none">
              <a:spAutoFit/>
            </a:bodyPr>
            <a:lstStyle/>
            <a:p>
              <a:pPr algn="ctr"/>
              <a:r>
                <a:rPr lang="en-US" altLang="zh-CN" sz="1067">
                  <a:solidFill>
                    <a:schemeClr val="bg1">
                      <a:lumMod val="65000"/>
                    </a:schemeClr>
                  </a:solidFill>
                  <a:latin typeface="微软雅黑" panose="020B0503020204020204" pitchFamily="34" charset="-122"/>
                  <a:ea typeface="微软雅黑" panose="020B0503020204020204" pitchFamily="34" charset="-122"/>
                </a:rPr>
                <a:t>Linux</a:t>
              </a:r>
              <a:r>
                <a:rPr lang="zh-CN" altLang="en-US" sz="1067">
                  <a:solidFill>
                    <a:schemeClr val="bg1">
                      <a:lumMod val="65000"/>
                    </a:schemeClr>
                  </a:solidFill>
                  <a:latin typeface="微软雅黑" panose="020B0503020204020204" pitchFamily="34" charset="-122"/>
                  <a:ea typeface="微软雅黑" panose="020B0503020204020204" pitchFamily="34" charset="-122"/>
                </a:rPr>
                <a:t> </a:t>
              </a:r>
              <a:r>
                <a:rPr lang="en-US" altLang="zh-CN" sz="1067">
                  <a:solidFill>
                    <a:schemeClr val="bg1">
                      <a:lumMod val="65000"/>
                    </a:schemeClr>
                  </a:solidFill>
                  <a:latin typeface="微软雅黑" panose="020B0503020204020204" pitchFamily="34" charset="-122"/>
                  <a:ea typeface="微软雅黑" panose="020B0503020204020204" pitchFamily="34" charset="-122"/>
                </a:rPr>
                <a:t>MySQL Docker Spark Tensorflow Rails</a:t>
              </a:r>
              <a:endParaRPr lang="zh-CN" altLang="en-US" sz="1067">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1528723" y="1798784"/>
              <a:ext cx="2185935" cy="192409"/>
            </a:xfrm>
            <a:prstGeom prst="rect">
              <a:avLst/>
            </a:prstGeom>
          </p:spPr>
          <p:txBody>
            <a:bodyPr wrap="none">
              <a:spAutoFit/>
            </a:bodyPr>
            <a:lstStyle/>
            <a:p>
              <a:pPr algn="ctr"/>
              <a:r>
                <a:rPr lang="en-US" altLang="zh-CN" sz="1067">
                  <a:solidFill>
                    <a:schemeClr val="bg1">
                      <a:lumMod val="65000"/>
                    </a:schemeClr>
                  </a:solidFill>
                  <a:latin typeface="微软雅黑" panose="020B0503020204020204" pitchFamily="34" charset="-122"/>
                  <a:ea typeface="微软雅黑" panose="020B0503020204020204" pitchFamily="34" charset="-122"/>
                </a:rPr>
                <a:t>OpenJDK</a:t>
              </a:r>
              <a:r>
                <a:rPr lang="zh-CN" altLang="en-US" sz="1067">
                  <a:solidFill>
                    <a:schemeClr val="bg1">
                      <a:lumMod val="65000"/>
                    </a:schemeClr>
                  </a:solidFill>
                  <a:latin typeface="微软雅黑" panose="020B0503020204020204" pitchFamily="34" charset="-122"/>
                  <a:ea typeface="微软雅黑" panose="020B0503020204020204" pitchFamily="34" charset="-122"/>
                </a:rPr>
                <a:t> </a:t>
              </a:r>
              <a:r>
                <a:rPr lang="en-US" altLang="zh-CN" sz="1067">
                  <a:solidFill>
                    <a:schemeClr val="bg1">
                      <a:lumMod val="65000"/>
                    </a:schemeClr>
                  </a:solidFill>
                  <a:latin typeface="微软雅黑" panose="020B0503020204020204" pitchFamily="34" charset="-122"/>
                  <a:ea typeface="微软雅黑" panose="020B0503020204020204" pitchFamily="34" charset="-122"/>
                </a:rPr>
                <a:t>PostgreSQL Android Zookeeper</a:t>
              </a:r>
              <a:endParaRPr lang="zh-CN" altLang="en-US" sz="1067">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1707864" y="1958166"/>
              <a:ext cx="1827664" cy="192409"/>
            </a:xfrm>
            <a:prstGeom prst="rect">
              <a:avLst/>
            </a:prstGeom>
          </p:spPr>
          <p:txBody>
            <a:bodyPr wrap="none">
              <a:spAutoFit/>
            </a:bodyPr>
            <a:lstStyle/>
            <a:p>
              <a:pPr algn="ctr"/>
              <a:r>
                <a:rPr lang="en-US" altLang="zh-CN" sz="1067">
                  <a:solidFill>
                    <a:schemeClr val="bg1">
                      <a:lumMod val="65000"/>
                    </a:schemeClr>
                  </a:solidFill>
                  <a:latin typeface="微软雅黑" panose="020B0503020204020204" pitchFamily="34" charset="-122"/>
                  <a:ea typeface="微软雅黑" panose="020B0503020204020204" pitchFamily="34" charset="-122"/>
                </a:rPr>
                <a:t>Pytorch Junit</a:t>
              </a:r>
              <a:r>
                <a:rPr lang="zh-CN" altLang="en-US" sz="1067">
                  <a:solidFill>
                    <a:schemeClr val="bg1">
                      <a:lumMod val="65000"/>
                    </a:schemeClr>
                  </a:solidFill>
                  <a:latin typeface="微软雅黑" panose="020B0503020204020204" pitchFamily="34" charset="-122"/>
                  <a:ea typeface="微软雅黑" panose="020B0503020204020204" pitchFamily="34" charset="-122"/>
                </a:rPr>
                <a:t> </a:t>
              </a:r>
              <a:r>
                <a:rPr lang="en-US" altLang="zh-CN" sz="1067">
                  <a:solidFill>
                    <a:schemeClr val="bg1">
                      <a:lumMod val="65000"/>
                    </a:schemeClr>
                  </a:solidFill>
                  <a:latin typeface="微软雅黑" panose="020B0503020204020204" pitchFamily="34" charset="-122"/>
                  <a:ea typeface="微软雅黑" panose="020B0503020204020204" pitchFamily="34" charset="-122"/>
                </a:rPr>
                <a:t>R Go Git Verilog</a:t>
              </a:r>
              <a:r>
                <a:rPr lang="zh-CN" altLang="en-US" sz="1067">
                  <a:solidFill>
                    <a:schemeClr val="bg1">
                      <a:lumMod val="65000"/>
                    </a:schemeClr>
                  </a:solidFill>
                  <a:latin typeface="微软雅黑" panose="020B0503020204020204" pitchFamily="34" charset="-122"/>
                  <a:ea typeface="微软雅黑" panose="020B0503020204020204" pitchFamily="34" charset="-122"/>
                </a:rPr>
                <a:t> </a:t>
              </a:r>
              <a:r>
                <a:rPr lang="en-US" altLang="zh-CN" sz="1067">
                  <a:solidFill>
                    <a:schemeClr val="bg1">
                      <a:lumMod val="65000"/>
                    </a:schemeClr>
                  </a:solidFill>
                  <a:latin typeface="微软雅黑" panose="020B0503020204020204" pitchFamily="34" charset="-122"/>
                  <a:ea typeface="微软雅黑" panose="020B0503020204020204" pitchFamily="34" charset="-122"/>
                </a:rPr>
                <a:t>… …</a:t>
              </a:r>
              <a:endParaRPr lang="zh-CN" altLang="en-US" sz="1067">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8613979" y="4389105"/>
            <a:ext cx="2949953" cy="690374"/>
            <a:chOff x="1515458" y="1632794"/>
            <a:chExt cx="2212465" cy="517781"/>
          </a:xfrm>
        </p:grpSpPr>
        <p:sp>
          <p:nvSpPr>
            <p:cNvPr id="47" name="矩形 46"/>
            <p:cNvSpPr/>
            <p:nvPr/>
          </p:nvSpPr>
          <p:spPr>
            <a:xfrm>
              <a:off x="1515458" y="1632794"/>
              <a:ext cx="2212465" cy="192409"/>
            </a:xfrm>
            <a:prstGeom prst="rect">
              <a:avLst/>
            </a:prstGeom>
          </p:spPr>
          <p:txBody>
            <a:bodyPr wrap="square">
              <a:spAutoFit/>
            </a:bodyPr>
            <a:lstStyle/>
            <a:p>
              <a:pPr algn="ctr"/>
              <a:r>
                <a:rPr lang="en-US" altLang="zh-CN" sz="1067">
                  <a:solidFill>
                    <a:schemeClr val="bg1">
                      <a:lumMod val="65000"/>
                    </a:schemeClr>
                  </a:solidFill>
                  <a:latin typeface="微软雅黑" panose="020B0503020204020204" pitchFamily="34" charset="-122"/>
                  <a:ea typeface="微软雅黑" panose="020B0503020204020204" pitchFamily="34" charset="-122"/>
                </a:rPr>
                <a:t>AI</a:t>
              </a:r>
              <a:r>
                <a:rPr lang="zh-CN" altLang="en-US" sz="1067">
                  <a:solidFill>
                    <a:schemeClr val="bg1">
                      <a:lumMod val="65000"/>
                    </a:schemeClr>
                  </a:solidFill>
                  <a:latin typeface="微软雅黑" panose="020B0503020204020204" pitchFamily="34" charset="-122"/>
                  <a:ea typeface="微软雅黑" panose="020B0503020204020204" pitchFamily="34" charset="-122"/>
                </a:rPr>
                <a:t>创业  大数据创业  区块链创业</a:t>
              </a:r>
            </a:p>
          </p:txBody>
        </p:sp>
        <p:sp>
          <p:nvSpPr>
            <p:cNvPr id="48" name="矩形 47"/>
            <p:cNvSpPr/>
            <p:nvPr/>
          </p:nvSpPr>
          <p:spPr>
            <a:xfrm>
              <a:off x="1515458" y="1798784"/>
              <a:ext cx="2212465" cy="192409"/>
            </a:xfrm>
            <a:prstGeom prst="rect">
              <a:avLst/>
            </a:prstGeom>
          </p:spPr>
          <p:txBody>
            <a:bodyPr wrap="square">
              <a:spAutoFit/>
            </a:bodyPr>
            <a:lstStyle/>
            <a:p>
              <a:pPr algn="ctr"/>
              <a:r>
                <a:rPr lang="zh-CN" altLang="en-US" sz="1067">
                  <a:solidFill>
                    <a:schemeClr val="bg1">
                      <a:lumMod val="65000"/>
                    </a:schemeClr>
                  </a:solidFill>
                  <a:latin typeface="微软雅黑" panose="020B0503020204020204" pitchFamily="34" charset="-122"/>
                  <a:ea typeface="微软雅黑" panose="020B0503020204020204" pitchFamily="34" charset="-122"/>
                </a:rPr>
                <a:t>移动互联网创业 物联网创业 机器人创业</a:t>
              </a:r>
            </a:p>
          </p:txBody>
        </p:sp>
        <p:sp>
          <p:nvSpPr>
            <p:cNvPr id="49" name="矩形 48"/>
            <p:cNvSpPr/>
            <p:nvPr/>
          </p:nvSpPr>
          <p:spPr>
            <a:xfrm>
              <a:off x="1515458" y="1958166"/>
              <a:ext cx="2212465" cy="192409"/>
            </a:xfrm>
            <a:prstGeom prst="rect">
              <a:avLst/>
            </a:prstGeom>
          </p:spPr>
          <p:txBody>
            <a:bodyPr wrap="square">
              <a:spAutoFit/>
            </a:bodyPr>
            <a:lstStyle/>
            <a:p>
              <a:pPr algn="ctr"/>
              <a:r>
                <a:rPr lang="zh-CN" altLang="en-US" sz="1067">
                  <a:solidFill>
                    <a:schemeClr val="bg1">
                      <a:lumMod val="65000"/>
                    </a:schemeClr>
                  </a:solidFill>
                  <a:latin typeface="微软雅黑" panose="020B0503020204020204" pitchFamily="34" charset="-122"/>
                  <a:ea typeface="微软雅黑" panose="020B0503020204020204" pitchFamily="34" charset="-122"/>
                </a:rPr>
                <a:t>图像识别创业 金融分析创业 </a:t>
              </a:r>
              <a:r>
                <a:rPr lang="en-US" altLang="zh-CN" sz="1067">
                  <a:solidFill>
                    <a:schemeClr val="bg1">
                      <a:lumMod val="65000"/>
                    </a:schemeClr>
                  </a:solidFill>
                  <a:latin typeface="微软雅黑" panose="020B0503020204020204" pitchFamily="34" charset="-122"/>
                  <a:ea typeface="微软雅黑" panose="020B0503020204020204" pitchFamily="34" charset="-122"/>
                </a:rPr>
                <a:t>… …</a:t>
              </a:r>
              <a:endParaRPr lang="zh-CN" altLang="en-US" sz="1067">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55" name="形状 56"/>
          <p:cNvSpPr>
            <a:spLocks noChangeAspect="1"/>
          </p:cNvSpPr>
          <p:nvPr/>
        </p:nvSpPr>
        <p:spPr>
          <a:xfrm rot="19885487">
            <a:off x="952749" y="2505884"/>
            <a:ext cx="1219200" cy="557896"/>
          </a:xfrm>
          <a:custGeom>
            <a:avLst/>
            <a:gdLst>
              <a:gd name="connsiteX0" fmla="*/ 0 w 3967748"/>
              <a:gd name="connsiteY0" fmla="*/ 1706058 h 1706058"/>
              <a:gd name="connsiteX1" fmla="*/ 3432558 w 3967748"/>
              <a:gd name="connsiteY1" fmla="*/ 213257 h 1706058"/>
              <a:gd name="connsiteX2" fmla="*/ 3408529 w 3967748"/>
              <a:gd name="connsiteY2" fmla="*/ 0 h 1706058"/>
              <a:gd name="connsiteX3" fmla="*/ 3967748 w 3967748"/>
              <a:gd name="connsiteY3" fmla="*/ 267083 h 1706058"/>
              <a:gd name="connsiteX4" fmla="*/ 3487938 w 3967748"/>
              <a:gd name="connsiteY4" fmla="*/ 704773 h 1706058"/>
              <a:gd name="connsiteX5" fmla="*/ 3463910 w 3967748"/>
              <a:gd name="connsiteY5" fmla="*/ 491515 h 1706058"/>
              <a:gd name="connsiteX6" fmla="*/ 0 w 3967748"/>
              <a:gd name="connsiteY6" fmla="*/ 1706058 h 1706058"/>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130264 h 2130264"/>
              <a:gd name="connsiteX1" fmla="*/ 3233264 w 3768454"/>
              <a:gd name="connsiteY1" fmla="*/ 136886 h 2130264"/>
              <a:gd name="connsiteX2" fmla="*/ 3209846 w 3768454"/>
              <a:gd name="connsiteY2" fmla="*/ 1 h 2130264"/>
              <a:gd name="connsiteX3" fmla="*/ 3768454 w 3768454"/>
              <a:gd name="connsiteY3" fmla="*/ 190712 h 2130264"/>
              <a:gd name="connsiteX4" fmla="*/ 3288644 w 3768454"/>
              <a:gd name="connsiteY4" fmla="*/ 628402 h 2130264"/>
              <a:gd name="connsiteX5" fmla="*/ 3264616 w 3768454"/>
              <a:gd name="connsiteY5" fmla="*/ 415144 h 2130264"/>
              <a:gd name="connsiteX6" fmla="*/ 0 w 3768454"/>
              <a:gd name="connsiteY6" fmla="*/ 2130264 h 2130264"/>
              <a:gd name="connsiteX0" fmla="*/ 0 w 3768454"/>
              <a:gd name="connsiteY0" fmla="*/ 2130262 h 2130262"/>
              <a:gd name="connsiteX1" fmla="*/ 3233264 w 3768454"/>
              <a:gd name="connsiteY1" fmla="*/ 136884 h 2130262"/>
              <a:gd name="connsiteX2" fmla="*/ 3209846 w 3768454"/>
              <a:gd name="connsiteY2" fmla="*/ -1 h 2130262"/>
              <a:gd name="connsiteX3" fmla="*/ 3768454 w 3768454"/>
              <a:gd name="connsiteY3" fmla="*/ 190710 h 2130262"/>
              <a:gd name="connsiteX4" fmla="*/ 3228904 w 3768454"/>
              <a:gd name="connsiteY4" fmla="*/ 602053 h 2130262"/>
              <a:gd name="connsiteX5" fmla="*/ 3264616 w 3768454"/>
              <a:gd name="connsiteY5" fmla="*/ 415142 h 2130262"/>
              <a:gd name="connsiteX6" fmla="*/ 0 w 3768454"/>
              <a:gd name="connsiteY6" fmla="*/ 2130262 h 2130262"/>
              <a:gd name="connsiteX0" fmla="*/ 0 w 3768454"/>
              <a:gd name="connsiteY0" fmla="*/ 2137656 h 2137656"/>
              <a:gd name="connsiteX1" fmla="*/ 3233264 w 3768454"/>
              <a:gd name="connsiteY1" fmla="*/ 144278 h 2137656"/>
              <a:gd name="connsiteX2" fmla="*/ 3171518 w 3768454"/>
              <a:gd name="connsiteY2" fmla="*/ 0 h 2137656"/>
              <a:gd name="connsiteX3" fmla="*/ 3768454 w 3768454"/>
              <a:gd name="connsiteY3" fmla="*/ 198104 h 2137656"/>
              <a:gd name="connsiteX4" fmla="*/ 3228904 w 3768454"/>
              <a:gd name="connsiteY4" fmla="*/ 609447 h 2137656"/>
              <a:gd name="connsiteX5" fmla="*/ 3264616 w 3768454"/>
              <a:gd name="connsiteY5" fmla="*/ 422536 h 2137656"/>
              <a:gd name="connsiteX6" fmla="*/ 0 w 3768454"/>
              <a:gd name="connsiteY6" fmla="*/ 2137656 h 2137656"/>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47962"/>
              <a:gd name="connsiteY0" fmla="*/ 908805 h 908805"/>
              <a:gd name="connsiteX1" fmla="*/ 1971858 w 2547962"/>
              <a:gd name="connsiteY1" fmla="*/ 144278 h 908805"/>
              <a:gd name="connsiteX2" fmla="*/ 1910112 w 2547962"/>
              <a:gd name="connsiteY2" fmla="*/ 0 h 908805"/>
              <a:gd name="connsiteX3" fmla="*/ 2547963 w 2547962"/>
              <a:gd name="connsiteY3" fmla="*/ 227789 h 908805"/>
              <a:gd name="connsiteX4" fmla="*/ 1967498 w 2547962"/>
              <a:gd name="connsiteY4" fmla="*/ 609447 h 908805"/>
              <a:gd name="connsiteX5" fmla="*/ 2003210 w 2547962"/>
              <a:gd name="connsiteY5" fmla="*/ 422536 h 908805"/>
              <a:gd name="connsiteX6" fmla="*/ 0 w 2547962"/>
              <a:gd name="connsiteY6" fmla="*/ 908805 h 908805"/>
              <a:gd name="connsiteX0" fmla="*/ 0 w 2604558"/>
              <a:gd name="connsiteY0" fmla="*/ 908805 h 908805"/>
              <a:gd name="connsiteX1" fmla="*/ 1971858 w 2604558"/>
              <a:gd name="connsiteY1" fmla="*/ 144278 h 908805"/>
              <a:gd name="connsiteX2" fmla="*/ 1910112 w 2604558"/>
              <a:gd name="connsiteY2" fmla="*/ 0 h 908805"/>
              <a:gd name="connsiteX3" fmla="*/ 2604558 w 2604558"/>
              <a:gd name="connsiteY3" fmla="*/ 233151 h 908805"/>
              <a:gd name="connsiteX4" fmla="*/ 1967498 w 2604558"/>
              <a:gd name="connsiteY4" fmla="*/ 609447 h 908805"/>
              <a:gd name="connsiteX5" fmla="*/ 2003210 w 2604558"/>
              <a:gd name="connsiteY5" fmla="*/ 422536 h 908805"/>
              <a:gd name="connsiteX6" fmla="*/ 0 w 2604558"/>
              <a:gd name="connsiteY6" fmla="*/ 908805 h 908805"/>
              <a:gd name="connsiteX0" fmla="*/ -1 w 2491372"/>
              <a:gd name="connsiteY0" fmla="*/ 919526 h 919527"/>
              <a:gd name="connsiteX1" fmla="*/ 1858672 w 2491372"/>
              <a:gd name="connsiteY1" fmla="*/ 144278 h 919527"/>
              <a:gd name="connsiteX2" fmla="*/ 1796926 w 2491372"/>
              <a:gd name="connsiteY2" fmla="*/ 0 h 919527"/>
              <a:gd name="connsiteX3" fmla="*/ 2491372 w 2491372"/>
              <a:gd name="connsiteY3" fmla="*/ 233151 h 919527"/>
              <a:gd name="connsiteX4" fmla="*/ 1854312 w 2491372"/>
              <a:gd name="connsiteY4" fmla="*/ 609447 h 919527"/>
              <a:gd name="connsiteX5" fmla="*/ 1890024 w 2491372"/>
              <a:gd name="connsiteY5" fmla="*/ 422536 h 919527"/>
              <a:gd name="connsiteX6" fmla="*/ -1 w 2491372"/>
              <a:gd name="connsiteY6" fmla="*/ 919526 h 919527"/>
              <a:gd name="connsiteX0" fmla="*/ 1 w 2491374"/>
              <a:gd name="connsiteY0" fmla="*/ 919526 h 919525"/>
              <a:gd name="connsiteX1" fmla="*/ 1858674 w 2491374"/>
              <a:gd name="connsiteY1" fmla="*/ 144278 h 919525"/>
              <a:gd name="connsiteX2" fmla="*/ 1796928 w 2491374"/>
              <a:gd name="connsiteY2" fmla="*/ 0 h 919525"/>
              <a:gd name="connsiteX3" fmla="*/ 2491374 w 2491374"/>
              <a:gd name="connsiteY3" fmla="*/ 233151 h 919525"/>
              <a:gd name="connsiteX4" fmla="*/ 1854314 w 2491374"/>
              <a:gd name="connsiteY4" fmla="*/ 609447 h 919525"/>
              <a:gd name="connsiteX5" fmla="*/ 1890026 w 2491374"/>
              <a:gd name="connsiteY5" fmla="*/ 422536 h 919525"/>
              <a:gd name="connsiteX6" fmla="*/ 1 w 2491374"/>
              <a:gd name="connsiteY6" fmla="*/ 919526 h 919525"/>
              <a:gd name="connsiteX0" fmla="*/ -1 w 2491372"/>
              <a:gd name="connsiteY0" fmla="*/ 919526 h 919527"/>
              <a:gd name="connsiteX1" fmla="*/ 1858672 w 2491372"/>
              <a:gd name="connsiteY1" fmla="*/ 144278 h 919527"/>
              <a:gd name="connsiteX2" fmla="*/ 1796926 w 2491372"/>
              <a:gd name="connsiteY2" fmla="*/ 0 h 919527"/>
              <a:gd name="connsiteX3" fmla="*/ 2491372 w 2491372"/>
              <a:gd name="connsiteY3" fmla="*/ 233151 h 919527"/>
              <a:gd name="connsiteX4" fmla="*/ 1854312 w 2491372"/>
              <a:gd name="connsiteY4" fmla="*/ 609447 h 919527"/>
              <a:gd name="connsiteX5" fmla="*/ 1890024 w 2491372"/>
              <a:gd name="connsiteY5" fmla="*/ 422536 h 919527"/>
              <a:gd name="connsiteX6" fmla="*/ -1 w 2491372"/>
              <a:gd name="connsiteY6" fmla="*/ 919526 h 91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1372" h="919527">
                <a:moveTo>
                  <a:pt x="-1" y="919526"/>
                </a:moveTo>
                <a:cubicBezTo>
                  <a:pt x="350701" y="495180"/>
                  <a:pt x="1211051" y="202997"/>
                  <a:pt x="1858672" y="144278"/>
                </a:cubicBezTo>
                <a:lnTo>
                  <a:pt x="1796926" y="0"/>
                </a:lnTo>
                <a:lnTo>
                  <a:pt x="2491372" y="233151"/>
                </a:lnTo>
                <a:lnTo>
                  <a:pt x="1854312" y="609447"/>
                </a:lnTo>
                <a:lnTo>
                  <a:pt x="1890024" y="422536"/>
                </a:lnTo>
                <a:cubicBezTo>
                  <a:pt x="1067288" y="525187"/>
                  <a:pt x="467888" y="678372"/>
                  <a:pt x="-1" y="919526"/>
                </a:cubicBezTo>
                <a:close/>
              </a:path>
            </a:pathLst>
          </a:custGeom>
          <a:solidFill>
            <a:srgbClr val="00B050">
              <a:alpha val="4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形状 56"/>
          <p:cNvSpPr>
            <a:spLocks noChangeAspect="1"/>
          </p:cNvSpPr>
          <p:nvPr/>
        </p:nvSpPr>
        <p:spPr>
          <a:xfrm rot="4308295">
            <a:off x="9555218" y="2553424"/>
            <a:ext cx="1219200" cy="557896"/>
          </a:xfrm>
          <a:custGeom>
            <a:avLst/>
            <a:gdLst>
              <a:gd name="connsiteX0" fmla="*/ 0 w 3967748"/>
              <a:gd name="connsiteY0" fmla="*/ 1706058 h 1706058"/>
              <a:gd name="connsiteX1" fmla="*/ 3432558 w 3967748"/>
              <a:gd name="connsiteY1" fmla="*/ 213257 h 1706058"/>
              <a:gd name="connsiteX2" fmla="*/ 3408529 w 3967748"/>
              <a:gd name="connsiteY2" fmla="*/ 0 h 1706058"/>
              <a:gd name="connsiteX3" fmla="*/ 3967748 w 3967748"/>
              <a:gd name="connsiteY3" fmla="*/ 267083 h 1706058"/>
              <a:gd name="connsiteX4" fmla="*/ 3487938 w 3967748"/>
              <a:gd name="connsiteY4" fmla="*/ 704773 h 1706058"/>
              <a:gd name="connsiteX5" fmla="*/ 3463910 w 3967748"/>
              <a:gd name="connsiteY5" fmla="*/ 491515 h 1706058"/>
              <a:gd name="connsiteX6" fmla="*/ 0 w 3967748"/>
              <a:gd name="connsiteY6" fmla="*/ 1706058 h 1706058"/>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130264 h 2130264"/>
              <a:gd name="connsiteX1" fmla="*/ 3233264 w 3768454"/>
              <a:gd name="connsiteY1" fmla="*/ 136886 h 2130264"/>
              <a:gd name="connsiteX2" fmla="*/ 3209846 w 3768454"/>
              <a:gd name="connsiteY2" fmla="*/ 1 h 2130264"/>
              <a:gd name="connsiteX3" fmla="*/ 3768454 w 3768454"/>
              <a:gd name="connsiteY3" fmla="*/ 190712 h 2130264"/>
              <a:gd name="connsiteX4" fmla="*/ 3288644 w 3768454"/>
              <a:gd name="connsiteY4" fmla="*/ 628402 h 2130264"/>
              <a:gd name="connsiteX5" fmla="*/ 3264616 w 3768454"/>
              <a:gd name="connsiteY5" fmla="*/ 415144 h 2130264"/>
              <a:gd name="connsiteX6" fmla="*/ 0 w 3768454"/>
              <a:gd name="connsiteY6" fmla="*/ 2130264 h 2130264"/>
              <a:gd name="connsiteX0" fmla="*/ 0 w 3768454"/>
              <a:gd name="connsiteY0" fmla="*/ 2130262 h 2130262"/>
              <a:gd name="connsiteX1" fmla="*/ 3233264 w 3768454"/>
              <a:gd name="connsiteY1" fmla="*/ 136884 h 2130262"/>
              <a:gd name="connsiteX2" fmla="*/ 3209846 w 3768454"/>
              <a:gd name="connsiteY2" fmla="*/ -1 h 2130262"/>
              <a:gd name="connsiteX3" fmla="*/ 3768454 w 3768454"/>
              <a:gd name="connsiteY3" fmla="*/ 190710 h 2130262"/>
              <a:gd name="connsiteX4" fmla="*/ 3228904 w 3768454"/>
              <a:gd name="connsiteY4" fmla="*/ 602053 h 2130262"/>
              <a:gd name="connsiteX5" fmla="*/ 3264616 w 3768454"/>
              <a:gd name="connsiteY5" fmla="*/ 415142 h 2130262"/>
              <a:gd name="connsiteX6" fmla="*/ 0 w 3768454"/>
              <a:gd name="connsiteY6" fmla="*/ 2130262 h 2130262"/>
              <a:gd name="connsiteX0" fmla="*/ 0 w 3768454"/>
              <a:gd name="connsiteY0" fmla="*/ 2137656 h 2137656"/>
              <a:gd name="connsiteX1" fmla="*/ 3233264 w 3768454"/>
              <a:gd name="connsiteY1" fmla="*/ 144278 h 2137656"/>
              <a:gd name="connsiteX2" fmla="*/ 3171518 w 3768454"/>
              <a:gd name="connsiteY2" fmla="*/ 0 h 2137656"/>
              <a:gd name="connsiteX3" fmla="*/ 3768454 w 3768454"/>
              <a:gd name="connsiteY3" fmla="*/ 198104 h 2137656"/>
              <a:gd name="connsiteX4" fmla="*/ 3228904 w 3768454"/>
              <a:gd name="connsiteY4" fmla="*/ 609447 h 2137656"/>
              <a:gd name="connsiteX5" fmla="*/ 3264616 w 3768454"/>
              <a:gd name="connsiteY5" fmla="*/ 422536 h 2137656"/>
              <a:gd name="connsiteX6" fmla="*/ 0 w 3768454"/>
              <a:gd name="connsiteY6" fmla="*/ 2137656 h 2137656"/>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47962"/>
              <a:gd name="connsiteY0" fmla="*/ 908805 h 908805"/>
              <a:gd name="connsiteX1" fmla="*/ 1971858 w 2547962"/>
              <a:gd name="connsiteY1" fmla="*/ 144278 h 908805"/>
              <a:gd name="connsiteX2" fmla="*/ 1910112 w 2547962"/>
              <a:gd name="connsiteY2" fmla="*/ 0 h 908805"/>
              <a:gd name="connsiteX3" fmla="*/ 2547963 w 2547962"/>
              <a:gd name="connsiteY3" fmla="*/ 227789 h 908805"/>
              <a:gd name="connsiteX4" fmla="*/ 1967498 w 2547962"/>
              <a:gd name="connsiteY4" fmla="*/ 609447 h 908805"/>
              <a:gd name="connsiteX5" fmla="*/ 2003210 w 2547962"/>
              <a:gd name="connsiteY5" fmla="*/ 422536 h 908805"/>
              <a:gd name="connsiteX6" fmla="*/ 0 w 2547962"/>
              <a:gd name="connsiteY6" fmla="*/ 908805 h 908805"/>
              <a:gd name="connsiteX0" fmla="*/ 0 w 2604558"/>
              <a:gd name="connsiteY0" fmla="*/ 908805 h 908805"/>
              <a:gd name="connsiteX1" fmla="*/ 1971858 w 2604558"/>
              <a:gd name="connsiteY1" fmla="*/ 144278 h 908805"/>
              <a:gd name="connsiteX2" fmla="*/ 1910112 w 2604558"/>
              <a:gd name="connsiteY2" fmla="*/ 0 h 908805"/>
              <a:gd name="connsiteX3" fmla="*/ 2604558 w 2604558"/>
              <a:gd name="connsiteY3" fmla="*/ 233151 h 908805"/>
              <a:gd name="connsiteX4" fmla="*/ 1967498 w 2604558"/>
              <a:gd name="connsiteY4" fmla="*/ 609447 h 908805"/>
              <a:gd name="connsiteX5" fmla="*/ 2003210 w 2604558"/>
              <a:gd name="connsiteY5" fmla="*/ 422536 h 908805"/>
              <a:gd name="connsiteX6" fmla="*/ 0 w 2604558"/>
              <a:gd name="connsiteY6" fmla="*/ 908805 h 908805"/>
              <a:gd name="connsiteX0" fmla="*/ -1 w 2491372"/>
              <a:gd name="connsiteY0" fmla="*/ 919526 h 919527"/>
              <a:gd name="connsiteX1" fmla="*/ 1858672 w 2491372"/>
              <a:gd name="connsiteY1" fmla="*/ 144278 h 919527"/>
              <a:gd name="connsiteX2" fmla="*/ 1796926 w 2491372"/>
              <a:gd name="connsiteY2" fmla="*/ 0 h 919527"/>
              <a:gd name="connsiteX3" fmla="*/ 2491372 w 2491372"/>
              <a:gd name="connsiteY3" fmla="*/ 233151 h 919527"/>
              <a:gd name="connsiteX4" fmla="*/ 1854312 w 2491372"/>
              <a:gd name="connsiteY4" fmla="*/ 609447 h 919527"/>
              <a:gd name="connsiteX5" fmla="*/ 1890024 w 2491372"/>
              <a:gd name="connsiteY5" fmla="*/ 422536 h 919527"/>
              <a:gd name="connsiteX6" fmla="*/ -1 w 2491372"/>
              <a:gd name="connsiteY6" fmla="*/ 919526 h 919527"/>
              <a:gd name="connsiteX0" fmla="*/ 1 w 2491374"/>
              <a:gd name="connsiteY0" fmla="*/ 919526 h 919525"/>
              <a:gd name="connsiteX1" fmla="*/ 1858674 w 2491374"/>
              <a:gd name="connsiteY1" fmla="*/ 144278 h 919525"/>
              <a:gd name="connsiteX2" fmla="*/ 1796928 w 2491374"/>
              <a:gd name="connsiteY2" fmla="*/ 0 h 919525"/>
              <a:gd name="connsiteX3" fmla="*/ 2491374 w 2491374"/>
              <a:gd name="connsiteY3" fmla="*/ 233151 h 919525"/>
              <a:gd name="connsiteX4" fmla="*/ 1854314 w 2491374"/>
              <a:gd name="connsiteY4" fmla="*/ 609447 h 919525"/>
              <a:gd name="connsiteX5" fmla="*/ 1890026 w 2491374"/>
              <a:gd name="connsiteY5" fmla="*/ 422536 h 919525"/>
              <a:gd name="connsiteX6" fmla="*/ 1 w 2491374"/>
              <a:gd name="connsiteY6" fmla="*/ 919526 h 919525"/>
              <a:gd name="connsiteX0" fmla="*/ -1 w 2491372"/>
              <a:gd name="connsiteY0" fmla="*/ 919526 h 919527"/>
              <a:gd name="connsiteX1" fmla="*/ 1858672 w 2491372"/>
              <a:gd name="connsiteY1" fmla="*/ 144278 h 919527"/>
              <a:gd name="connsiteX2" fmla="*/ 1796926 w 2491372"/>
              <a:gd name="connsiteY2" fmla="*/ 0 h 919527"/>
              <a:gd name="connsiteX3" fmla="*/ 2491372 w 2491372"/>
              <a:gd name="connsiteY3" fmla="*/ 233151 h 919527"/>
              <a:gd name="connsiteX4" fmla="*/ 1854312 w 2491372"/>
              <a:gd name="connsiteY4" fmla="*/ 609447 h 919527"/>
              <a:gd name="connsiteX5" fmla="*/ 1890024 w 2491372"/>
              <a:gd name="connsiteY5" fmla="*/ 422536 h 919527"/>
              <a:gd name="connsiteX6" fmla="*/ -1 w 2491372"/>
              <a:gd name="connsiteY6" fmla="*/ 919526 h 91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1372" h="919527">
                <a:moveTo>
                  <a:pt x="-1" y="919526"/>
                </a:moveTo>
                <a:cubicBezTo>
                  <a:pt x="350701" y="495180"/>
                  <a:pt x="1211051" y="202997"/>
                  <a:pt x="1858672" y="144278"/>
                </a:cubicBezTo>
                <a:lnTo>
                  <a:pt x="1796926" y="0"/>
                </a:lnTo>
                <a:lnTo>
                  <a:pt x="2491372" y="233151"/>
                </a:lnTo>
                <a:lnTo>
                  <a:pt x="1854312" y="609447"/>
                </a:lnTo>
                <a:lnTo>
                  <a:pt x="1890024" y="422536"/>
                </a:lnTo>
                <a:cubicBezTo>
                  <a:pt x="1067288" y="525187"/>
                  <a:pt x="467888" y="678372"/>
                  <a:pt x="-1" y="919526"/>
                </a:cubicBezTo>
                <a:close/>
              </a:path>
            </a:pathLst>
          </a:custGeom>
          <a:solidFill>
            <a:srgbClr val="00B050">
              <a:alpha val="4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形状 56"/>
          <p:cNvSpPr>
            <a:spLocks noChangeAspect="1"/>
          </p:cNvSpPr>
          <p:nvPr/>
        </p:nvSpPr>
        <p:spPr>
          <a:xfrm rot="10800000">
            <a:off x="8100402" y="5484281"/>
            <a:ext cx="1219200" cy="557896"/>
          </a:xfrm>
          <a:custGeom>
            <a:avLst/>
            <a:gdLst>
              <a:gd name="connsiteX0" fmla="*/ 0 w 3967748"/>
              <a:gd name="connsiteY0" fmla="*/ 1706058 h 1706058"/>
              <a:gd name="connsiteX1" fmla="*/ 3432558 w 3967748"/>
              <a:gd name="connsiteY1" fmla="*/ 213257 h 1706058"/>
              <a:gd name="connsiteX2" fmla="*/ 3408529 w 3967748"/>
              <a:gd name="connsiteY2" fmla="*/ 0 h 1706058"/>
              <a:gd name="connsiteX3" fmla="*/ 3967748 w 3967748"/>
              <a:gd name="connsiteY3" fmla="*/ 267083 h 1706058"/>
              <a:gd name="connsiteX4" fmla="*/ 3487938 w 3967748"/>
              <a:gd name="connsiteY4" fmla="*/ 704773 h 1706058"/>
              <a:gd name="connsiteX5" fmla="*/ 3463910 w 3967748"/>
              <a:gd name="connsiteY5" fmla="*/ 491515 h 1706058"/>
              <a:gd name="connsiteX6" fmla="*/ 0 w 3967748"/>
              <a:gd name="connsiteY6" fmla="*/ 1706058 h 1706058"/>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130264 h 2130264"/>
              <a:gd name="connsiteX1" fmla="*/ 3233264 w 3768454"/>
              <a:gd name="connsiteY1" fmla="*/ 136886 h 2130264"/>
              <a:gd name="connsiteX2" fmla="*/ 3209846 w 3768454"/>
              <a:gd name="connsiteY2" fmla="*/ 1 h 2130264"/>
              <a:gd name="connsiteX3" fmla="*/ 3768454 w 3768454"/>
              <a:gd name="connsiteY3" fmla="*/ 190712 h 2130264"/>
              <a:gd name="connsiteX4" fmla="*/ 3288644 w 3768454"/>
              <a:gd name="connsiteY4" fmla="*/ 628402 h 2130264"/>
              <a:gd name="connsiteX5" fmla="*/ 3264616 w 3768454"/>
              <a:gd name="connsiteY5" fmla="*/ 415144 h 2130264"/>
              <a:gd name="connsiteX6" fmla="*/ 0 w 3768454"/>
              <a:gd name="connsiteY6" fmla="*/ 2130264 h 2130264"/>
              <a:gd name="connsiteX0" fmla="*/ 0 w 3768454"/>
              <a:gd name="connsiteY0" fmla="*/ 2130262 h 2130262"/>
              <a:gd name="connsiteX1" fmla="*/ 3233264 w 3768454"/>
              <a:gd name="connsiteY1" fmla="*/ 136884 h 2130262"/>
              <a:gd name="connsiteX2" fmla="*/ 3209846 w 3768454"/>
              <a:gd name="connsiteY2" fmla="*/ -1 h 2130262"/>
              <a:gd name="connsiteX3" fmla="*/ 3768454 w 3768454"/>
              <a:gd name="connsiteY3" fmla="*/ 190710 h 2130262"/>
              <a:gd name="connsiteX4" fmla="*/ 3228904 w 3768454"/>
              <a:gd name="connsiteY4" fmla="*/ 602053 h 2130262"/>
              <a:gd name="connsiteX5" fmla="*/ 3264616 w 3768454"/>
              <a:gd name="connsiteY5" fmla="*/ 415142 h 2130262"/>
              <a:gd name="connsiteX6" fmla="*/ 0 w 3768454"/>
              <a:gd name="connsiteY6" fmla="*/ 2130262 h 2130262"/>
              <a:gd name="connsiteX0" fmla="*/ 0 w 3768454"/>
              <a:gd name="connsiteY0" fmla="*/ 2137656 h 2137656"/>
              <a:gd name="connsiteX1" fmla="*/ 3233264 w 3768454"/>
              <a:gd name="connsiteY1" fmla="*/ 144278 h 2137656"/>
              <a:gd name="connsiteX2" fmla="*/ 3171518 w 3768454"/>
              <a:gd name="connsiteY2" fmla="*/ 0 h 2137656"/>
              <a:gd name="connsiteX3" fmla="*/ 3768454 w 3768454"/>
              <a:gd name="connsiteY3" fmla="*/ 198104 h 2137656"/>
              <a:gd name="connsiteX4" fmla="*/ 3228904 w 3768454"/>
              <a:gd name="connsiteY4" fmla="*/ 609447 h 2137656"/>
              <a:gd name="connsiteX5" fmla="*/ 3264616 w 3768454"/>
              <a:gd name="connsiteY5" fmla="*/ 422536 h 2137656"/>
              <a:gd name="connsiteX6" fmla="*/ 0 w 3768454"/>
              <a:gd name="connsiteY6" fmla="*/ 2137656 h 2137656"/>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47962"/>
              <a:gd name="connsiteY0" fmla="*/ 908805 h 908805"/>
              <a:gd name="connsiteX1" fmla="*/ 1971858 w 2547962"/>
              <a:gd name="connsiteY1" fmla="*/ 144278 h 908805"/>
              <a:gd name="connsiteX2" fmla="*/ 1910112 w 2547962"/>
              <a:gd name="connsiteY2" fmla="*/ 0 h 908805"/>
              <a:gd name="connsiteX3" fmla="*/ 2547963 w 2547962"/>
              <a:gd name="connsiteY3" fmla="*/ 227789 h 908805"/>
              <a:gd name="connsiteX4" fmla="*/ 1967498 w 2547962"/>
              <a:gd name="connsiteY4" fmla="*/ 609447 h 908805"/>
              <a:gd name="connsiteX5" fmla="*/ 2003210 w 2547962"/>
              <a:gd name="connsiteY5" fmla="*/ 422536 h 908805"/>
              <a:gd name="connsiteX6" fmla="*/ 0 w 2547962"/>
              <a:gd name="connsiteY6" fmla="*/ 908805 h 908805"/>
              <a:gd name="connsiteX0" fmla="*/ 0 w 2604558"/>
              <a:gd name="connsiteY0" fmla="*/ 908805 h 908805"/>
              <a:gd name="connsiteX1" fmla="*/ 1971858 w 2604558"/>
              <a:gd name="connsiteY1" fmla="*/ 144278 h 908805"/>
              <a:gd name="connsiteX2" fmla="*/ 1910112 w 2604558"/>
              <a:gd name="connsiteY2" fmla="*/ 0 h 908805"/>
              <a:gd name="connsiteX3" fmla="*/ 2604558 w 2604558"/>
              <a:gd name="connsiteY3" fmla="*/ 233151 h 908805"/>
              <a:gd name="connsiteX4" fmla="*/ 1967498 w 2604558"/>
              <a:gd name="connsiteY4" fmla="*/ 609447 h 908805"/>
              <a:gd name="connsiteX5" fmla="*/ 2003210 w 2604558"/>
              <a:gd name="connsiteY5" fmla="*/ 422536 h 908805"/>
              <a:gd name="connsiteX6" fmla="*/ 0 w 2604558"/>
              <a:gd name="connsiteY6" fmla="*/ 908805 h 908805"/>
              <a:gd name="connsiteX0" fmla="*/ -1 w 2491372"/>
              <a:gd name="connsiteY0" fmla="*/ 919526 h 919527"/>
              <a:gd name="connsiteX1" fmla="*/ 1858672 w 2491372"/>
              <a:gd name="connsiteY1" fmla="*/ 144278 h 919527"/>
              <a:gd name="connsiteX2" fmla="*/ 1796926 w 2491372"/>
              <a:gd name="connsiteY2" fmla="*/ 0 h 919527"/>
              <a:gd name="connsiteX3" fmla="*/ 2491372 w 2491372"/>
              <a:gd name="connsiteY3" fmla="*/ 233151 h 919527"/>
              <a:gd name="connsiteX4" fmla="*/ 1854312 w 2491372"/>
              <a:gd name="connsiteY4" fmla="*/ 609447 h 919527"/>
              <a:gd name="connsiteX5" fmla="*/ 1890024 w 2491372"/>
              <a:gd name="connsiteY5" fmla="*/ 422536 h 919527"/>
              <a:gd name="connsiteX6" fmla="*/ -1 w 2491372"/>
              <a:gd name="connsiteY6" fmla="*/ 919526 h 919527"/>
              <a:gd name="connsiteX0" fmla="*/ 1 w 2491374"/>
              <a:gd name="connsiteY0" fmla="*/ 919526 h 919525"/>
              <a:gd name="connsiteX1" fmla="*/ 1858674 w 2491374"/>
              <a:gd name="connsiteY1" fmla="*/ 144278 h 919525"/>
              <a:gd name="connsiteX2" fmla="*/ 1796928 w 2491374"/>
              <a:gd name="connsiteY2" fmla="*/ 0 h 919525"/>
              <a:gd name="connsiteX3" fmla="*/ 2491374 w 2491374"/>
              <a:gd name="connsiteY3" fmla="*/ 233151 h 919525"/>
              <a:gd name="connsiteX4" fmla="*/ 1854314 w 2491374"/>
              <a:gd name="connsiteY4" fmla="*/ 609447 h 919525"/>
              <a:gd name="connsiteX5" fmla="*/ 1890026 w 2491374"/>
              <a:gd name="connsiteY5" fmla="*/ 422536 h 919525"/>
              <a:gd name="connsiteX6" fmla="*/ 1 w 2491374"/>
              <a:gd name="connsiteY6" fmla="*/ 919526 h 919525"/>
              <a:gd name="connsiteX0" fmla="*/ -1 w 2491372"/>
              <a:gd name="connsiteY0" fmla="*/ 919526 h 919527"/>
              <a:gd name="connsiteX1" fmla="*/ 1858672 w 2491372"/>
              <a:gd name="connsiteY1" fmla="*/ 144278 h 919527"/>
              <a:gd name="connsiteX2" fmla="*/ 1796926 w 2491372"/>
              <a:gd name="connsiteY2" fmla="*/ 0 h 919527"/>
              <a:gd name="connsiteX3" fmla="*/ 2491372 w 2491372"/>
              <a:gd name="connsiteY3" fmla="*/ 233151 h 919527"/>
              <a:gd name="connsiteX4" fmla="*/ 1854312 w 2491372"/>
              <a:gd name="connsiteY4" fmla="*/ 609447 h 919527"/>
              <a:gd name="connsiteX5" fmla="*/ 1890024 w 2491372"/>
              <a:gd name="connsiteY5" fmla="*/ 422536 h 919527"/>
              <a:gd name="connsiteX6" fmla="*/ -1 w 2491372"/>
              <a:gd name="connsiteY6" fmla="*/ 919526 h 91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1372" h="919527">
                <a:moveTo>
                  <a:pt x="-1" y="919526"/>
                </a:moveTo>
                <a:cubicBezTo>
                  <a:pt x="350701" y="495180"/>
                  <a:pt x="1211051" y="202997"/>
                  <a:pt x="1858672" y="144278"/>
                </a:cubicBezTo>
                <a:lnTo>
                  <a:pt x="1796926" y="0"/>
                </a:lnTo>
                <a:lnTo>
                  <a:pt x="2491372" y="233151"/>
                </a:lnTo>
                <a:lnTo>
                  <a:pt x="1854312" y="609447"/>
                </a:lnTo>
                <a:lnTo>
                  <a:pt x="1890024" y="422536"/>
                </a:lnTo>
                <a:cubicBezTo>
                  <a:pt x="1067288" y="525187"/>
                  <a:pt x="467888" y="678372"/>
                  <a:pt x="-1" y="919526"/>
                </a:cubicBezTo>
                <a:close/>
              </a:path>
            </a:pathLst>
          </a:custGeom>
          <a:solidFill>
            <a:srgbClr val="00B050">
              <a:alpha val="4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形状 56"/>
          <p:cNvSpPr>
            <a:spLocks noChangeAspect="1"/>
          </p:cNvSpPr>
          <p:nvPr/>
        </p:nvSpPr>
        <p:spPr>
          <a:xfrm rot="12868468">
            <a:off x="2277718" y="5484283"/>
            <a:ext cx="1219200" cy="557896"/>
          </a:xfrm>
          <a:custGeom>
            <a:avLst/>
            <a:gdLst>
              <a:gd name="connsiteX0" fmla="*/ 0 w 3967748"/>
              <a:gd name="connsiteY0" fmla="*/ 1706058 h 1706058"/>
              <a:gd name="connsiteX1" fmla="*/ 3432558 w 3967748"/>
              <a:gd name="connsiteY1" fmla="*/ 213257 h 1706058"/>
              <a:gd name="connsiteX2" fmla="*/ 3408529 w 3967748"/>
              <a:gd name="connsiteY2" fmla="*/ 0 h 1706058"/>
              <a:gd name="connsiteX3" fmla="*/ 3967748 w 3967748"/>
              <a:gd name="connsiteY3" fmla="*/ 267083 h 1706058"/>
              <a:gd name="connsiteX4" fmla="*/ 3487938 w 3967748"/>
              <a:gd name="connsiteY4" fmla="*/ 704773 h 1706058"/>
              <a:gd name="connsiteX5" fmla="*/ 3463910 w 3967748"/>
              <a:gd name="connsiteY5" fmla="*/ 491515 h 1706058"/>
              <a:gd name="connsiteX6" fmla="*/ 0 w 3967748"/>
              <a:gd name="connsiteY6" fmla="*/ 1706058 h 1706058"/>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130264 h 2130264"/>
              <a:gd name="connsiteX1" fmla="*/ 3233264 w 3768454"/>
              <a:gd name="connsiteY1" fmla="*/ 136886 h 2130264"/>
              <a:gd name="connsiteX2" fmla="*/ 3209846 w 3768454"/>
              <a:gd name="connsiteY2" fmla="*/ 1 h 2130264"/>
              <a:gd name="connsiteX3" fmla="*/ 3768454 w 3768454"/>
              <a:gd name="connsiteY3" fmla="*/ 190712 h 2130264"/>
              <a:gd name="connsiteX4" fmla="*/ 3288644 w 3768454"/>
              <a:gd name="connsiteY4" fmla="*/ 628402 h 2130264"/>
              <a:gd name="connsiteX5" fmla="*/ 3264616 w 3768454"/>
              <a:gd name="connsiteY5" fmla="*/ 415144 h 2130264"/>
              <a:gd name="connsiteX6" fmla="*/ 0 w 3768454"/>
              <a:gd name="connsiteY6" fmla="*/ 2130264 h 2130264"/>
              <a:gd name="connsiteX0" fmla="*/ 0 w 3768454"/>
              <a:gd name="connsiteY0" fmla="*/ 2130262 h 2130262"/>
              <a:gd name="connsiteX1" fmla="*/ 3233264 w 3768454"/>
              <a:gd name="connsiteY1" fmla="*/ 136884 h 2130262"/>
              <a:gd name="connsiteX2" fmla="*/ 3209846 w 3768454"/>
              <a:gd name="connsiteY2" fmla="*/ -1 h 2130262"/>
              <a:gd name="connsiteX3" fmla="*/ 3768454 w 3768454"/>
              <a:gd name="connsiteY3" fmla="*/ 190710 h 2130262"/>
              <a:gd name="connsiteX4" fmla="*/ 3228904 w 3768454"/>
              <a:gd name="connsiteY4" fmla="*/ 602053 h 2130262"/>
              <a:gd name="connsiteX5" fmla="*/ 3264616 w 3768454"/>
              <a:gd name="connsiteY5" fmla="*/ 415142 h 2130262"/>
              <a:gd name="connsiteX6" fmla="*/ 0 w 3768454"/>
              <a:gd name="connsiteY6" fmla="*/ 2130262 h 2130262"/>
              <a:gd name="connsiteX0" fmla="*/ 0 w 3768454"/>
              <a:gd name="connsiteY0" fmla="*/ 2137656 h 2137656"/>
              <a:gd name="connsiteX1" fmla="*/ 3233264 w 3768454"/>
              <a:gd name="connsiteY1" fmla="*/ 144278 h 2137656"/>
              <a:gd name="connsiteX2" fmla="*/ 3171518 w 3768454"/>
              <a:gd name="connsiteY2" fmla="*/ 0 h 2137656"/>
              <a:gd name="connsiteX3" fmla="*/ 3768454 w 3768454"/>
              <a:gd name="connsiteY3" fmla="*/ 198104 h 2137656"/>
              <a:gd name="connsiteX4" fmla="*/ 3228904 w 3768454"/>
              <a:gd name="connsiteY4" fmla="*/ 609447 h 2137656"/>
              <a:gd name="connsiteX5" fmla="*/ 3264616 w 3768454"/>
              <a:gd name="connsiteY5" fmla="*/ 422536 h 2137656"/>
              <a:gd name="connsiteX6" fmla="*/ 0 w 3768454"/>
              <a:gd name="connsiteY6" fmla="*/ 2137656 h 2137656"/>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47962"/>
              <a:gd name="connsiteY0" fmla="*/ 908805 h 908805"/>
              <a:gd name="connsiteX1" fmla="*/ 1971858 w 2547962"/>
              <a:gd name="connsiteY1" fmla="*/ 144278 h 908805"/>
              <a:gd name="connsiteX2" fmla="*/ 1910112 w 2547962"/>
              <a:gd name="connsiteY2" fmla="*/ 0 h 908805"/>
              <a:gd name="connsiteX3" fmla="*/ 2547963 w 2547962"/>
              <a:gd name="connsiteY3" fmla="*/ 227789 h 908805"/>
              <a:gd name="connsiteX4" fmla="*/ 1967498 w 2547962"/>
              <a:gd name="connsiteY4" fmla="*/ 609447 h 908805"/>
              <a:gd name="connsiteX5" fmla="*/ 2003210 w 2547962"/>
              <a:gd name="connsiteY5" fmla="*/ 422536 h 908805"/>
              <a:gd name="connsiteX6" fmla="*/ 0 w 2547962"/>
              <a:gd name="connsiteY6" fmla="*/ 908805 h 908805"/>
              <a:gd name="connsiteX0" fmla="*/ 0 w 2604558"/>
              <a:gd name="connsiteY0" fmla="*/ 908805 h 908805"/>
              <a:gd name="connsiteX1" fmla="*/ 1971858 w 2604558"/>
              <a:gd name="connsiteY1" fmla="*/ 144278 h 908805"/>
              <a:gd name="connsiteX2" fmla="*/ 1910112 w 2604558"/>
              <a:gd name="connsiteY2" fmla="*/ 0 h 908805"/>
              <a:gd name="connsiteX3" fmla="*/ 2604558 w 2604558"/>
              <a:gd name="connsiteY3" fmla="*/ 233151 h 908805"/>
              <a:gd name="connsiteX4" fmla="*/ 1967498 w 2604558"/>
              <a:gd name="connsiteY4" fmla="*/ 609447 h 908805"/>
              <a:gd name="connsiteX5" fmla="*/ 2003210 w 2604558"/>
              <a:gd name="connsiteY5" fmla="*/ 422536 h 908805"/>
              <a:gd name="connsiteX6" fmla="*/ 0 w 2604558"/>
              <a:gd name="connsiteY6" fmla="*/ 908805 h 908805"/>
              <a:gd name="connsiteX0" fmla="*/ -1 w 2491372"/>
              <a:gd name="connsiteY0" fmla="*/ 919526 h 919527"/>
              <a:gd name="connsiteX1" fmla="*/ 1858672 w 2491372"/>
              <a:gd name="connsiteY1" fmla="*/ 144278 h 919527"/>
              <a:gd name="connsiteX2" fmla="*/ 1796926 w 2491372"/>
              <a:gd name="connsiteY2" fmla="*/ 0 h 919527"/>
              <a:gd name="connsiteX3" fmla="*/ 2491372 w 2491372"/>
              <a:gd name="connsiteY3" fmla="*/ 233151 h 919527"/>
              <a:gd name="connsiteX4" fmla="*/ 1854312 w 2491372"/>
              <a:gd name="connsiteY4" fmla="*/ 609447 h 919527"/>
              <a:gd name="connsiteX5" fmla="*/ 1890024 w 2491372"/>
              <a:gd name="connsiteY5" fmla="*/ 422536 h 919527"/>
              <a:gd name="connsiteX6" fmla="*/ -1 w 2491372"/>
              <a:gd name="connsiteY6" fmla="*/ 919526 h 919527"/>
              <a:gd name="connsiteX0" fmla="*/ 1 w 2491374"/>
              <a:gd name="connsiteY0" fmla="*/ 919526 h 919525"/>
              <a:gd name="connsiteX1" fmla="*/ 1858674 w 2491374"/>
              <a:gd name="connsiteY1" fmla="*/ 144278 h 919525"/>
              <a:gd name="connsiteX2" fmla="*/ 1796928 w 2491374"/>
              <a:gd name="connsiteY2" fmla="*/ 0 h 919525"/>
              <a:gd name="connsiteX3" fmla="*/ 2491374 w 2491374"/>
              <a:gd name="connsiteY3" fmla="*/ 233151 h 919525"/>
              <a:gd name="connsiteX4" fmla="*/ 1854314 w 2491374"/>
              <a:gd name="connsiteY4" fmla="*/ 609447 h 919525"/>
              <a:gd name="connsiteX5" fmla="*/ 1890026 w 2491374"/>
              <a:gd name="connsiteY5" fmla="*/ 422536 h 919525"/>
              <a:gd name="connsiteX6" fmla="*/ 1 w 2491374"/>
              <a:gd name="connsiteY6" fmla="*/ 919526 h 919525"/>
              <a:gd name="connsiteX0" fmla="*/ -1 w 2491372"/>
              <a:gd name="connsiteY0" fmla="*/ 919526 h 919527"/>
              <a:gd name="connsiteX1" fmla="*/ 1858672 w 2491372"/>
              <a:gd name="connsiteY1" fmla="*/ 144278 h 919527"/>
              <a:gd name="connsiteX2" fmla="*/ 1796926 w 2491372"/>
              <a:gd name="connsiteY2" fmla="*/ 0 h 919527"/>
              <a:gd name="connsiteX3" fmla="*/ 2491372 w 2491372"/>
              <a:gd name="connsiteY3" fmla="*/ 233151 h 919527"/>
              <a:gd name="connsiteX4" fmla="*/ 1854312 w 2491372"/>
              <a:gd name="connsiteY4" fmla="*/ 609447 h 919527"/>
              <a:gd name="connsiteX5" fmla="*/ 1890024 w 2491372"/>
              <a:gd name="connsiteY5" fmla="*/ 422536 h 919527"/>
              <a:gd name="connsiteX6" fmla="*/ -1 w 2491372"/>
              <a:gd name="connsiteY6" fmla="*/ 919526 h 91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1372" h="919527">
                <a:moveTo>
                  <a:pt x="-1" y="919526"/>
                </a:moveTo>
                <a:cubicBezTo>
                  <a:pt x="350701" y="495180"/>
                  <a:pt x="1211051" y="202997"/>
                  <a:pt x="1858672" y="144278"/>
                </a:cubicBezTo>
                <a:lnTo>
                  <a:pt x="1796926" y="0"/>
                </a:lnTo>
                <a:lnTo>
                  <a:pt x="2491372" y="233151"/>
                </a:lnTo>
                <a:lnTo>
                  <a:pt x="1854312" y="609447"/>
                </a:lnTo>
                <a:lnTo>
                  <a:pt x="1890024" y="422536"/>
                </a:lnTo>
                <a:cubicBezTo>
                  <a:pt x="1067288" y="525187"/>
                  <a:pt x="467888" y="678372"/>
                  <a:pt x="-1" y="919526"/>
                </a:cubicBezTo>
                <a:close/>
              </a:path>
            </a:pathLst>
          </a:custGeom>
          <a:solidFill>
            <a:srgbClr val="00B050">
              <a:alpha val="4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形状 56"/>
          <p:cNvSpPr>
            <a:spLocks noChangeAspect="1"/>
          </p:cNvSpPr>
          <p:nvPr/>
        </p:nvSpPr>
        <p:spPr>
          <a:xfrm rot="989641">
            <a:off x="5186797" y="1094319"/>
            <a:ext cx="1219200" cy="557896"/>
          </a:xfrm>
          <a:custGeom>
            <a:avLst/>
            <a:gdLst>
              <a:gd name="connsiteX0" fmla="*/ 0 w 3967748"/>
              <a:gd name="connsiteY0" fmla="*/ 1706058 h 1706058"/>
              <a:gd name="connsiteX1" fmla="*/ 3432558 w 3967748"/>
              <a:gd name="connsiteY1" fmla="*/ 213257 h 1706058"/>
              <a:gd name="connsiteX2" fmla="*/ 3408529 w 3967748"/>
              <a:gd name="connsiteY2" fmla="*/ 0 h 1706058"/>
              <a:gd name="connsiteX3" fmla="*/ 3967748 w 3967748"/>
              <a:gd name="connsiteY3" fmla="*/ 267083 h 1706058"/>
              <a:gd name="connsiteX4" fmla="*/ 3487938 w 3967748"/>
              <a:gd name="connsiteY4" fmla="*/ 704773 h 1706058"/>
              <a:gd name="connsiteX5" fmla="*/ 3463910 w 3967748"/>
              <a:gd name="connsiteY5" fmla="*/ 491515 h 1706058"/>
              <a:gd name="connsiteX6" fmla="*/ 0 w 3967748"/>
              <a:gd name="connsiteY6" fmla="*/ 1706058 h 1706058"/>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828 w 3769282"/>
              <a:gd name="connsiteY0" fmla="*/ 2206635 h 2206635"/>
              <a:gd name="connsiteX1" fmla="*/ 3234092 w 3769282"/>
              <a:gd name="connsiteY1" fmla="*/ 213257 h 2206635"/>
              <a:gd name="connsiteX2" fmla="*/ 3210063 w 3769282"/>
              <a:gd name="connsiteY2" fmla="*/ 0 h 2206635"/>
              <a:gd name="connsiteX3" fmla="*/ 3769282 w 3769282"/>
              <a:gd name="connsiteY3" fmla="*/ 267083 h 2206635"/>
              <a:gd name="connsiteX4" fmla="*/ 3289472 w 3769282"/>
              <a:gd name="connsiteY4" fmla="*/ 704773 h 2206635"/>
              <a:gd name="connsiteX5" fmla="*/ 3265444 w 3769282"/>
              <a:gd name="connsiteY5" fmla="*/ 491515 h 2206635"/>
              <a:gd name="connsiteX6" fmla="*/ 828 w 3769282"/>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206635 h 2206635"/>
              <a:gd name="connsiteX1" fmla="*/ 3233264 w 3768454"/>
              <a:gd name="connsiteY1" fmla="*/ 213257 h 2206635"/>
              <a:gd name="connsiteX2" fmla="*/ 3209235 w 3768454"/>
              <a:gd name="connsiteY2" fmla="*/ 0 h 2206635"/>
              <a:gd name="connsiteX3" fmla="*/ 3768454 w 3768454"/>
              <a:gd name="connsiteY3" fmla="*/ 267083 h 2206635"/>
              <a:gd name="connsiteX4" fmla="*/ 3288644 w 3768454"/>
              <a:gd name="connsiteY4" fmla="*/ 704773 h 2206635"/>
              <a:gd name="connsiteX5" fmla="*/ 3264616 w 3768454"/>
              <a:gd name="connsiteY5" fmla="*/ 491515 h 2206635"/>
              <a:gd name="connsiteX6" fmla="*/ 0 w 3768454"/>
              <a:gd name="connsiteY6" fmla="*/ 2206635 h 2206635"/>
              <a:gd name="connsiteX0" fmla="*/ 0 w 3768454"/>
              <a:gd name="connsiteY0" fmla="*/ 2130264 h 2130264"/>
              <a:gd name="connsiteX1" fmla="*/ 3233264 w 3768454"/>
              <a:gd name="connsiteY1" fmla="*/ 136886 h 2130264"/>
              <a:gd name="connsiteX2" fmla="*/ 3209846 w 3768454"/>
              <a:gd name="connsiteY2" fmla="*/ 1 h 2130264"/>
              <a:gd name="connsiteX3" fmla="*/ 3768454 w 3768454"/>
              <a:gd name="connsiteY3" fmla="*/ 190712 h 2130264"/>
              <a:gd name="connsiteX4" fmla="*/ 3288644 w 3768454"/>
              <a:gd name="connsiteY4" fmla="*/ 628402 h 2130264"/>
              <a:gd name="connsiteX5" fmla="*/ 3264616 w 3768454"/>
              <a:gd name="connsiteY5" fmla="*/ 415144 h 2130264"/>
              <a:gd name="connsiteX6" fmla="*/ 0 w 3768454"/>
              <a:gd name="connsiteY6" fmla="*/ 2130264 h 2130264"/>
              <a:gd name="connsiteX0" fmla="*/ 0 w 3768454"/>
              <a:gd name="connsiteY0" fmla="*/ 2130262 h 2130262"/>
              <a:gd name="connsiteX1" fmla="*/ 3233264 w 3768454"/>
              <a:gd name="connsiteY1" fmla="*/ 136884 h 2130262"/>
              <a:gd name="connsiteX2" fmla="*/ 3209846 w 3768454"/>
              <a:gd name="connsiteY2" fmla="*/ -1 h 2130262"/>
              <a:gd name="connsiteX3" fmla="*/ 3768454 w 3768454"/>
              <a:gd name="connsiteY3" fmla="*/ 190710 h 2130262"/>
              <a:gd name="connsiteX4" fmla="*/ 3228904 w 3768454"/>
              <a:gd name="connsiteY4" fmla="*/ 602053 h 2130262"/>
              <a:gd name="connsiteX5" fmla="*/ 3264616 w 3768454"/>
              <a:gd name="connsiteY5" fmla="*/ 415142 h 2130262"/>
              <a:gd name="connsiteX6" fmla="*/ 0 w 3768454"/>
              <a:gd name="connsiteY6" fmla="*/ 2130262 h 2130262"/>
              <a:gd name="connsiteX0" fmla="*/ 0 w 3768454"/>
              <a:gd name="connsiteY0" fmla="*/ 2137656 h 2137656"/>
              <a:gd name="connsiteX1" fmla="*/ 3233264 w 3768454"/>
              <a:gd name="connsiteY1" fmla="*/ 144278 h 2137656"/>
              <a:gd name="connsiteX2" fmla="*/ 3171518 w 3768454"/>
              <a:gd name="connsiteY2" fmla="*/ 0 h 2137656"/>
              <a:gd name="connsiteX3" fmla="*/ 3768454 w 3768454"/>
              <a:gd name="connsiteY3" fmla="*/ 198104 h 2137656"/>
              <a:gd name="connsiteX4" fmla="*/ 3228904 w 3768454"/>
              <a:gd name="connsiteY4" fmla="*/ 609447 h 2137656"/>
              <a:gd name="connsiteX5" fmla="*/ 3264616 w 3768454"/>
              <a:gd name="connsiteY5" fmla="*/ 422536 h 2137656"/>
              <a:gd name="connsiteX6" fmla="*/ 0 w 3768454"/>
              <a:gd name="connsiteY6" fmla="*/ 2137656 h 2137656"/>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07048"/>
              <a:gd name="connsiteY0" fmla="*/ 908805 h 908805"/>
              <a:gd name="connsiteX1" fmla="*/ 1971858 w 2507048"/>
              <a:gd name="connsiteY1" fmla="*/ 144278 h 908805"/>
              <a:gd name="connsiteX2" fmla="*/ 1910112 w 2507048"/>
              <a:gd name="connsiteY2" fmla="*/ 0 h 908805"/>
              <a:gd name="connsiteX3" fmla="*/ 2507048 w 2507048"/>
              <a:gd name="connsiteY3" fmla="*/ 198104 h 908805"/>
              <a:gd name="connsiteX4" fmla="*/ 1967498 w 2507048"/>
              <a:gd name="connsiteY4" fmla="*/ 609447 h 908805"/>
              <a:gd name="connsiteX5" fmla="*/ 2003210 w 2507048"/>
              <a:gd name="connsiteY5" fmla="*/ 422536 h 908805"/>
              <a:gd name="connsiteX6" fmla="*/ 0 w 2507048"/>
              <a:gd name="connsiteY6" fmla="*/ 908805 h 908805"/>
              <a:gd name="connsiteX0" fmla="*/ 0 w 2547962"/>
              <a:gd name="connsiteY0" fmla="*/ 908805 h 908805"/>
              <a:gd name="connsiteX1" fmla="*/ 1971858 w 2547962"/>
              <a:gd name="connsiteY1" fmla="*/ 144278 h 908805"/>
              <a:gd name="connsiteX2" fmla="*/ 1910112 w 2547962"/>
              <a:gd name="connsiteY2" fmla="*/ 0 h 908805"/>
              <a:gd name="connsiteX3" fmla="*/ 2547963 w 2547962"/>
              <a:gd name="connsiteY3" fmla="*/ 227789 h 908805"/>
              <a:gd name="connsiteX4" fmla="*/ 1967498 w 2547962"/>
              <a:gd name="connsiteY4" fmla="*/ 609447 h 908805"/>
              <a:gd name="connsiteX5" fmla="*/ 2003210 w 2547962"/>
              <a:gd name="connsiteY5" fmla="*/ 422536 h 908805"/>
              <a:gd name="connsiteX6" fmla="*/ 0 w 2547962"/>
              <a:gd name="connsiteY6" fmla="*/ 908805 h 908805"/>
              <a:gd name="connsiteX0" fmla="*/ 0 w 2604558"/>
              <a:gd name="connsiteY0" fmla="*/ 908805 h 908805"/>
              <a:gd name="connsiteX1" fmla="*/ 1971858 w 2604558"/>
              <a:gd name="connsiteY1" fmla="*/ 144278 h 908805"/>
              <a:gd name="connsiteX2" fmla="*/ 1910112 w 2604558"/>
              <a:gd name="connsiteY2" fmla="*/ 0 h 908805"/>
              <a:gd name="connsiteX3" fmla="*/ 2604558 w 2604558"/>
              <a:gd name="connsiteY3" fmla="*/ 233151 h 908805"/>
              <a:gd name="connsiteX4" fmla="*/ 1967498 w 2604558"/>
              <a:gd name="connsiteY4" fmla="*/ 609447 h 908805"/>
              <a:gd name="connsiteX5" fmla="*/ 2003210 w 2604558"/>
              <a:gd name="connsiteY5" fmla="*/ 422536 h 908805"/>
              <a:gd name="connsiteX6" fmla="*/ 0 w 2604558"/>
              <a:gd name="connsiteY6" fmla="*/ 908805 h 908805"/>
              <a:gd name="connsiteX0" fmla="*/ -1 w 2491372"/>
              <a:gd name="connsiteY0" fmla="*/ 919526 h 919527"/>
              <a:gd name="connsiteX1" fmla="*/ 1858672 w 2491372"/>
              <a:gd name="connsiteY1" fmla="*/ 144278 h 919527"/>
              <a:gd name="connsiteX2" fmla="*/ 1796926 w 2491372"/>
              <a:gd name="connsiteY2" fmla="*/ 0 h 919527"/>
              <a:gd name="connsiteX3" fmla="*/ 2491372 w 2491372"/>
              <a:gd name="connsiteY3" fmla="*/ 233151 h 919527"/>
              <a:gd name="connsiteX4" fmla="*/ 1854312 w 2491372"/>
              <a:gd name="connsiteY4" fmla="*/ 609447 h 919527"/>
              <a:gd name="connsiteX5" fmla="*/ 1890024 w 2491372"/>
              <a:gd name="connsiteY5" fmla="*/ 422536 h 919527"/>
              <a:gd name="connsiteX6" fmla="*/ -1 w 2491372"/>
              <a:gd name="connsiteY6" fmla="*/ 919526 h 919527"/>
              <a:gd name="connsiteX0" fmla="*/ 1 w 2491374"/>
              <a:gd name="connsiteY0" fmla="*/ 919526 h 919525"/>
              <a:gd name="connsiteX1" fmla="*/ 1858674 w 2491374"/>
              <a:gd name="connsiteY1" fmla="*/ 144278 h 919525"/>
              <a:gd name="connsiteX2" fmla="*/ 1796928 w 2491374"/>
              <a:gd name="connsiteY2" fmla="*/ 0 h 919525"/>
              <a:gd name="connsiteX3" fmla="*/ 2491374 w 2491374"/>
              <a:gd name="connsiteY3" fmla="*/ 233151 h 919525"/>
              <a:gd name="connsiteX4" fmla="*/ 1854314 w 2491374"/>
              <a:gd name="connsiteY4" fmla="*/ 609447 h 919525"/>
              <a:gd name="connsiteX5" fmla="*/ 1890026 w 2491374"/>
              <a:gd name="connsiteY5" fmla="*/ 422536 h 919525"/>
              <a:gd name="connsiteX6" fmla="*/ 1 w 2491374"/>
              <a:gd name="connsiteY6" fmla="*/ 919526 h 919525"/>
              <a:gd name="connsiteX0" fmla="*/ -1 w 2491372"/>
              <a:gd name="connsiteY0" fmla="*/ 919526 h 919527"/>
              <a:gd name="connsiteX1" fmla="*/ 1858672 w 2491372"/>
              <a:gd name="connsiteY1" fmla="*/ 144278 h 919527"/>
              <a:gd name="connsiteX2" fmla="*/ 1796926 w 2491372"/>
              <a:gd name="connsiteY2" fmla="*/ 0 h 919527"/>
              <a:gd name="connsiteX3" fmla="*/ 2491372 w 2491372"/>
              <a:gd name="connsiteY3" fmla="*/ 233151 h 919527"/>
              <a:gd name="connsiteX4" fmla="*/ 1854312 w 2491372"/>
              <a:gd name="connsiteY4" fmla="*/ 609447 h 919527"/>
              <a:gd name="connsiteX5" fmla="*/ 1890024 w 2491372"/>
              <a:gd name="connsiteY5" fmla="*/ 422536 h 919527"/>
              <a:gd name="connsiteX6" fmla="*/ -1 w 2491372"/>
              <a:gd name="connsiteY6" fmla="*/ 919526 h 91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1372" h="919527">
                <a:moveTo>
                  <a:pt x="-1" y="919526"/>
                </a:moveTo>
                <a:cubicBezTo>
                  <a:pt x="350701" y="495180"/>
                  <a:pt x="1211051" y="202997"/>
                  <a:pt x="1858672" y="144278"/>
                </a:cubicBezTo>
                <a:lnTo>
                  <a:pt x="1796926" y="0"/>
                </a:lnTo>
                <a:lnTo>
                  <a:pt x="2491372" y="233151"/>
                </a:lnTo>
                <a:lnTo>
                  <a:pt x="1854312" y="609447"/>
                </a:lnTo>
                <a:lnTo>
                  <a:pt x="1890024" y="422536"/>
                </a:lnTo>
                <a:cubicBezTo>
                  <a:pt x="1067288" y="525187"/>
                  <a:pt x="467888" y="678372"/>
                  <a:pt x="-1" y="919526"/>
                </a:cubicBezTo>
                <a:close/>
              </a:path>
            </a:pathLst>
          </a:custGeom>
          <a:solidFill>
            <a:srgbClr val="00B050">
              <a:alpha val="4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3" name="组合 12"/>
          <p:cNvGrpSpPr/>
          <p:nvPr/>
        </p:nvGrpSpPr>
        <p:grpSpPr>
          <a:xfrm>
            <a:off x="4033929" y="3862248"/>
            <a:ext cx="3840427" cy="2490517"/>
            <a:chOff x="3131840" y="2896686"/>
            <a:chExt cx="2880320" cy="1867888"/>
          </a:xfrm>
        </p:grpSpPr>
        <p:grpSp>
          <p:nvGrpSpPr>
            <p:cNvPr id="8" name="组合 7"/>
            <p:cNvGrpSpPr>
              <a:grpSpLocks noChangeAspect="1"/>
            </p:cNvGrpSpPr>
            <p:nvPr/>
          </p:nvGrpSpPr>
          <p:grpSpPr>
            <a:xfrm>
              <a:off x="3693475" y="3377919"/>
              <a:ext cx="1757051" cy="1060289"/>
              <a:chOff x="1187624" y="771550"/>
              <a:chExt cx="6552728" cy="3954228"/>
            </a:xfrm>
          </p:grpSpPr>
          <p:pic>
            <p:nvPicPr>
              <p:cNvPr id="4" name="图片 3"/>
              <p:cNvPicPr>
                <a:picLocks noChangeAspect="1"/>
              </p:cNvPicPr>
              <p:nvPr/>
            </p:nvPicPr>
            <p:blipFill>
              <a:blip r:embed="rId3"/>
              <a:stretch>
                <a:fillRect/>
              </a:stretch>
            </p:blipFill>
            <p:spPr>
              <a:xfrm>
                <a:off x="1187624" y="771550"/>
                <a:ext cx="6552728" cy="1917282"/>
              </a:xfrm>
              <a:prstGeom prst="rect">
                <a:avLst/>
              </a:prstGeom>
            </p:spPr>
          </p:pic>
          <p:pic>
            <p:nvPicPr>
              <p:cNvPr id="5" name="图片 4"/>
              <p:cNvPicPr>
                <a:picLocks noChangeAspect="1"/>
              </p:cNvPicPr>
              <p:nvPr/>
            </p:nvPicPr>
            <p:blipFill>
              <a:blip r:embed="rId4"/>
              <a:stretch>
                <a:fillRect/>
              </a:stretch>
            </p:blipFill>
            <p:spPr>
              <a:xfrm>
                <a:off x="1190287" y="2886854"/>
                <a:ext cx="3021267" cy="1838924"/>
              </a:xfrm>
              <a:prstGeom prst="rect">
                <a:avLst/>
              </a:prstGeom>
            </p:spPr>
          </p:pic>
          <p:pic>
            <p:nvPicPr>
              <p:cNvPr id="7" name="图片 6"/>
              <p:cNvPicPr>
                <a:picLocks noChangeAspect="1"/>
              </p:cNvPicPr>
              <p:nvPr/>
            </p:nvPicPr>
            <p:blipFill>
              <a:blip r:embed="rId5"/>
              <a:stretch>
                <a:fillRect/>
              </a:stretch>
            </p:blipFill>
            <p:spPr>
              <a:xfrm>
                <a:off x="4644008" y="2886854"/>
                <a:ext cx="3006701" cy="1834555"/>
              </a:xfrm>
              <a:prstGeom prst="rect">
                <a:avLst/>
              </a:prstGeom>
            </p:spPr>
          </p:pic>
        </p:grpSp>
        <p:sp>
          <p:nvSpPr>
            <p:cNvPr id="50" name="右箭头 49"/>
            <p:cNvSpPr/>
            <p:nvPr/>
          </p:nvSpPr>
          <p:spPr>
            <a:xfrm rot="18645057">
              <a:off x="5412640" y="2930537"/>
              <a:ext cx="283725" cy="216024"/>
            </a:xfrm>
            <a:prstGeom prst="rightArrow">
              <a:avLst/>
            </a:prstGeom>
            <a:gradFill>
              <a:gsLst>
                <a:gs pos="0">
                  <a:srgbClr val="FF6600"/>
                </a:gs>
                <a:gs pos="100000">
                  <a:schemeClr val="bg1"/>
                </a:gs>
                <a:gs pos="69000">
                  <a:srgbClr val="FFBC8F"/>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wrap="none" lIns="48000" rIns="48000" rtlCol="0" anchor="ctr"/>
            <a:lstStyle/>
            <a:p>
              <a:pPr algn="ctr"/>
              <a:endParaRPr lang="zh-CN" altLang="en-US" sz="1600">
                <a:solidFill>
                  <a:srgbClr val="002060"/>
                </a:solidFill>
                <a:latin typeface="微软雅黑" pitchFamily="34" charset="-122"/>
                <a:ea typeface="微软雅黑" pitchFamily="34" charset="-122"/>
              </a:endParaRPr>
            </a:p>
          </p:txBody>
        </p:sp>
        <p:sp>
          <p:nvSpPr>
            <p:cNvPr id="51" name="右箭头 50"/>
            <p:cNvSpPr/>
            <p:nvPr/>
          </p:nvSpPr>
          <p:spPr>
            <a:xfrm rot="20744340">
              <a:off x="5655537" y="3509190"/>
              <a:ext cx="283725" cy="216024"/>
            </a:xfrm>
            <a:prstGeom prst="rightArrow">
              <a:avLst/>
            </a:prstGeom>
            <a:gradFill>
              <a:gsLst>
                <a:gs pos="0">
                  <a:srgbClr val="FF6600"/>
                </a:gs>
                <a:gs pos="100000">
                  <a:schemeClr val="bg1"/>
                </a:gs>
                <a:gs pos="69000">
                  <a:srgbClr val="FFBC8F"/>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wrap="none" lIns="48000" rIns="48000" rtlCol="0" anchor="ctr"/>
            <a:lstStyle/>
            <a:p>
              <a:pPr algn="ctr"/>
              <a:endParaRPr lang="zh-CN" altLang="en-US" sz="1600">
                <a:solidFill>
                  <a:srgbClr val="002060"/>
                </a:solidFill>
                <a:latin typeface="微软雅黑" pitchFamily="34" charset="-122"/>
                <a:ea typeface="微软雅黑" pitchFamily="34" charset="-122"/>
              </a:endParaRPr>
            </a:p>
          </p:txBody>
        </p:sp>
        <p:grpSp>
          <p:nvGrpSpPr>
            <p:cNvPr id="54" name="组合 53"/>
            <p:cNvGrpSpPr/>
            <p:nvPr/>
          </p:nvGrpSpPr>
          <p:grpSpPr>
            <a:xfrm flipH="1">
              <a:off x="3196677" y="2910043"/>
              <a:ext cx="604810" cy="815171"/>
              <a:chOff x="6149541" y="4048185"/>
              <a:chExt cx="604810" cy="815171"/>
            </a:xfrm>
          </p:grpSpPr>
          <p:sp>
            <p:nvSpPr>
              <p:cNvPr id="52" name="右箭头 51"/>
              <p:cNvSpPr/>
              <p:nvPr/>
            </p:nvSpPr>
            <p:spPr>
              <a:xfrm rot="18645057">
                <a:off x="6115690" y="4082036"/>
                <a:ext cx="283725" cy="216024"/>
              </a:xfrm>
              <a:prstGeom prst="rightArrow">
                <a:avLst/>
              </a:prstGeom>
              <a:gradFill>
                <a:gsLst>
                  <a:gs pos="0">
                    <a:srgbClr val="FF6600"/>
                  </a:gs>
                  <a:gs pos="100000">
                    <a:schemeClr val="bg1"/>
                  </a:gs>
                  <a:gs pos="69000">
                    <a:srgbClr val="FFBC8F"/>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wrap="none" lIns="48000" rIns="48000" rtlCol="0" anchor="ctr"/>
              <a:lstStyle/>
              <a:p>
                <a:pPr algn="ctr"/>
                <a:endParaRPr lang="zh-CN" altLang="en-US" sz="1600">
                  <a:solidFill>
                    <a:srgbClr val="002060"/>
                  </a:solidFill>
                  <a:latin typeface="微软雅黑" pitchFamily="34" charset="-122"/>
                  <a:ea typeface="微软雅黑" pitchFamily="34" charset="-122"/>
                </a:endParaRPr>
              </a:p>
            </p:txBody>
          </p:sp>
          <p:sp>
            <p:nvSpPr>
              <p:cNvPr id="53" name="右箭头 52"/>
              <p:cNvSpPr/>
              <p:nvPr/>
            </p:nvSpPr>
            <p:spPr>
              <a:xfrm rot="21160703">
                <a:off x="6470626" y="4647332"/>
                <a:ext cx="283725" cy="216024"/>
              </a:xfrm>
              <a:prstGeom prst="rightArrow">
                <a:avLst/>
              </a:prstGeom>
              <a:gradFill>
                <a:gsLst>
                  <a:gs pos="0">
                    <a:srgbClr val="FF6600"/>
                  </a:gs>
                  <a:gs pos="100000">
                    <a:schemeClr val="bg1"/>
                  </a:gs>
                  <a:gs pos="69000">
                    <a:srgbClr val="FFBC8F"/>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wrap="none" lIns="48000" rIns="48000" rtlCol="0" anchor="ctr"/>
              <a:lstStyle/>
              <a:p>
                <a:pPr algn="ctr"/>
                <a:endParaRPr lang="zh-CN" altLang="en-US" sz="1600">
                  <a:solidFill>
                    <a:srgbClr val="002060"/>
                  </a:solidFill>
                  <a:latin typeface="微软雅黑" pitchFamily="34" charset="-122"/>
                  <a:ea typeface="微软雅黑" pitchFamily="34" charset="-122"/>
                </a:endParaRPr>
              </a:p>
            </p:txBody>
          </p:sp>
        </p:grpSp>
        <p:sp>
          <p:nvSpPr>
            <p:cNvPr id="61" name="矩形 60"/>
            <p:cNvSpPr/>
            <p:nvPr/>
          </p:nvSpPr>
          <p:spPr>
            <a:xfrm>
              <a:off x="3131840" y="4479832"/>
              <a:ext cx="2880320" cy="284742"/>
            </a:xfrm>
            <a:prstGeom prst="rect">
              <a:avLst/>
            </a:prstGeom>
          </p:spPr>
          <p:txBody>
            <a:bodyPr wrap="square">
              <a:spAutoFit/>
            </a:bodyPr>
            <a:lstStyle/>
            <a:p>
              <a:pPr algn="ctr"/>
              <a:r>
                <a:rPr lang="zh-CN" altLang="en-US" sz="1867" b="1" dirty="0">
                  <a:solidFill>
                    <a:srgbClr val="FF6600"/>
                  </a:solidFill>
                  <a:latin typeface="微软雅黑" panose="020B0503020204020204" pitchFamily="34" charset="-122"/>
                  <a:ea typeface="微软雅黑" panose="020B0503020204020204" pitchFamily="34" charset="-122"/>
                </a:rPr>
                <a:t>产学一体化的互联网</a:t>
              </a:r>
              <a:r>
                <a:rPr lang="en-US" altLang="zh-CN" sz="1867" b="1" dirty="0">
                  <a:solidFill>
                    <a:srgbClr val="FF6600"/>
                  </a:solidFill>
                  <a:latin typeface="微软雅黑" panose="020B0503020204020204" pitchFamily="34" charset="-122"/>
                  <a:ea typeface="微软雅黑" panose="020B0503020204020204" pitchFamily="34" charset="-122"/>
                </a:rPr>
                <a:t>IT</a:t>
              </a:r>
              <a:r>
                <a:rPr lang="zh-CN" altLang="en-US" sz="1867" b="1" dirty="0">
                  <a:solidFill>
                    <a:srgbClr val="FF6600"/>
                  </a:solidFill>
                  <a:latin typeface="微软雅黑" panose="020B0503020204020204" pitchFamily="34" charset="-122"/>
                  <a:ea typeface="微软雅黑" panose="020B0503020204020204" pitchFamily="34" charset="-122"/>
                </a:rPr>
                <a:t>工程云</a:t>
              </a:r>
            </a:p>
          </p:txBody>
        </p:sp>
      </p:grpSp>
      <p:sp>
        <p:nvSpPr>
          <p:cNvPr id="3" name="圆角矩形 2"/>
          <p:cNvSpPr/>
          <p:nvPr/>
        </p:nvSpPr>
        <p:spPr>
          <a:xfrm>
            <a:off x="3415228" y="2946339"/>
            <a:ext cx="5117833" cy="465305"/>
          </a:xfrm>
          <a:prstGeom prst="roundRect">
            <a:avLst/>
          </a:prstGeom>
          <a:solidFill>
            <a:srgbClr val="00B050"/>
          </a:solidFill>
          <a:effectLst>
            <a:reflection blurRad="6350" stA="50000" endA="300" endPos="61000" dist="12700" dir="5400000" sy="-100000" algn="bl" rotWithShape="0"/>
          </a:effectLst>
        </p:spPr>
        <p:txBody>
          <a:bodyPr wrap="square">
            <a:spAutoFit/>
          </a:bodyPr>
          <a:lstStyle/>
          <a:p>
            <a:pPr algn="ctr"/>
            <a:r>
              <a:rPr lang="zh-CN" altLang="en-US" sz="2133" b="1" dirty="0">
                <a:solidFill>
                  <a:schemeClr val="bg1"/>
                </a:solidFill>
                <a:latin typeface="微软雅黑" panose="020B0503020204020204" pitchFamily="34" charset="-122"/>
                <a:ea typeface="微软雅黑" panose="020B0503020204020204" pitchFamily="34" charset="-122"/>
              </a:rPr>
              <a:t>基于</a:t>
            </a:r>
            <a:r>
              <a:rPr lang="en-US" altLang="zh-CN" sz="2133" b="1" dirty="0">
                <a:solidFill>
                  <a:schemeClr val="bg1"/>
                </a:solidFill>
                <a:latin typeface="微软雅黑" panose="020B0503020204020204" pitchFamily="34" charset="-122"/>
                <a:ea typeface="微软雅黑" panose="020B0503020204020204" pitchFamily="34" charset="-122"/>
              </a:rPr>
              <a:t>TRUSTIE</a:t>
            </a:r>
            <a:r>
              <a:rPr lang="zh-CN" altLang="en-US" sz="2133" b="1" dirty="0">
                <a:solidFill>
                  <a:schemeClr val="bg1"/>
                </a:solidFill>
                <a:latin typeface="微软雅黑" panose="020B0503020204020204" pitchFamily="34" charset="-122"/>
                <a:ea typeface="微软雅黑" panose="020B0503020204020204" pitchFamily="34" charset="-122"/>
              </a:rPr>
              <a:t>的开放共享</a:t>
            </a:r>
            <a:r>
              <a:rPr lang="en-US" altLang="zh-CN" sz="2133" b="1" dirty="0">
                <a:solidFill>
                  <a:schemeClr val="bg1"/>
                </a:solidFill>
                <a:latin typeface="微软雅黑" panose="020B0503020204020204" pitchFamily="34" charset="-122"/>
                <a:ea typeface="微软雅黑" panose="020B0503020204020204" pitchFamily="34" charset="-122"/>
              </a:rPr>
              <a:t>MOOP</a:t>
            </a:r>
            <a:r>
              <a:rPr lang="zh-CN" altLang="en-US" sz="2133" b="1" dirty="0">
                <a:solidFill>
                  <a:schemeClr val="bg1"/>
                </a:solidFill>
                <a:latin typeface="微软雅黑" panose="020B0503020204020204" pitchFamily="34" charset="-122"/>
                <a:ea typeface="微软雅黑" panose="020B0503020204020204" pitchFamily="34" charset="-122"/>
              </a:rPr>
              <a:t>生态</a:t>
            </a:r>
          </a:p>
        </p:txBody>
      </p:sp>
    </p:spTree>
    <p:extLst>
      <p:ext uri="{BB962C8B-B14F-4D97-AF65-F5344CB8AC3E}">
        <p14:creationId xmlns:p14="http://schemas.microsoft.com/office/powerpoint/2010/main" val="9601548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1365854-32FA-414E-8BA7-68E411AA2B18}"/>
              </a:ext>
            </a:extLst>
          </p:cNvPr>
          <p:cNvSpPr>
            <a:spLocks noGrp="1"/>
          </p:cNvSpPr>
          <p:nvPr>
            <p:ph type="title"/>
          </p:nvPr>
        </p:nvSpPr>
        <p:spPr/>
        <p:txBody>
          <a:bodyPr/>
          <a:lstStyle/>
          <a:p>
            <a:r>
              <a:rPr lang="zh-CN" altLang="en-US" dirty="0"/>
              <a:t>应用</a:t>
            </a:r>
            <a:r>
              <a:rPr lang="zh-CN" altLang="en-US" dirty="0" smtClean="0"/>
              <a:t>案例</a:t>
            </a:r>
            <a:endParaRPr lang="zh-CN" altLang="en-US" sz="2400" dirty="0">
              <a:solidFill>
                <a:srgbClr val="CDEAFF"/>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22" y="1487523"/>
            <a:ext cx="4992556" cy="3076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组合 4"/>
          <p:cNvGrpSpPr>
            <a:grpSpLocks noChangeAspect="1"/>
          </p:cNvGrpSpPr>
          <p:nvPr/>
        </p:nvGrpSpPr>
        <p:grpSpPr>
          <a:xfrm>
            <a:off x="1631504" y="1487523"/>
            <a:ext cx="3463836" cy="3173947"/>
            <a:chOff x="1047982" y="1657549"/>
            <a:chExt cx="4212206" cy="3859683"/>
          </a:xfrm>
        </p:grpSpPr>
        <p:pic>
          <p:nvPicPr>
            <p:cNvPr id="3" name="图片 2"/>
            <p:cNvPicPr>
              <a:picLocks noChangeAspect="1"/>
            </p:cNvPicPr>
            <p:nvPr/>
          </p:nvPicPr>
          <p:blipFill>
            <a:blip r:embed="rId4"/>
            <a:stretch>
              <a:fillRect/>
            </a:stretch>
          </p:blipFill>
          <p:spPr>
            <a:xfrm>
              <a:off x="1136705" y="1657549"/>
              <a:ext cx="903356" cy="653922"/>
            </a:xfrm>
            <a:prstGeom prst="rect">
              <a:avLst/>
            </a:prstGeom>
          </p:spPr>
        </p:pic>
        <p:pic>
          <p:nvPicPr>
            <p:cNvPr id="9" name="图片 8"/>
            <p:cNvPicPr>
              <a:picLocks noChangeAspect="1"/>
            </p:cNvPicPr>
            <p:nvPr/>
          </p:nvPicPr>
          <p:blipFill>
            <a:blip r:embed="rId5"/>
            <a:stretch>
              <a:fillRect/>
            </a:stretch>
          </p:blipFill>
          <p:spPr>
            <a:xfrm>
              <a:off x="1047982" y="2790812"/>
              <a:ext cx="1080802" cy="638188"/>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6705" y="3737418"/>
              <a:ext cx="817236" cy="790197"/>
            </a:xfrm>
            <a:prstGeom prst="rect">
              <a:avLst/>
            </a:prstGeom>
          </p:spPr>
        </p:pic>
        <p:pic>
          <p:nvPicPr>
            <p:cNvPr id="11" name="图片 10"/>
            <p:cNvPicPr>
              <a:picLocks noChangeAspect="1"/>
            </p:cNvPicPr>
            <p:nvPr/>
          </p:nvPicPr>
          <p:blipFill>
            <a:blip r:embed="rId7"/>
            <a:stretch>
              <a:fillRect/>
            </a:stretch>
          </p:blipFill>
          <p:spPr>
            <a:xfrm>
              <a:off x="1136705" y="4926431"/>
              <a:ext cx="817237" cy="590801"/>
            </a:xfrm>
            <a:prstGeom prst="rect">
              <a:avLst/>
            </a:prstGeom>
          </p:spPr>
        </p:pic>
        <p:sp>
          <p:nvSpPr>
            <p:cNvPr id="12" name="矩形 11"/>
            <p:cNvSpPr/>
            <p:nvPr/>
          </p:nvSpPr>
          <p:spPr>
            <a:xfrm>
              <a:off x="2183396" y="1700808"/>
              <a:ext cx="2619895" cy="76725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中国计算机学会</a:t>
              </a:r>
              <a:endParaRPr lang="en-US" altLang="zh-CN" dirty="0">
                <a:latin typeface="微软雅黑" panose="020B0503020204020204" pitchFamily="34" charset="-122"/>
                <a:ea typeface="微软雅黑" panose="020B0503020204020204" pitchFamily="34" charset="-122"/>
              </a:endParaRPr>
            </a:p>
            <a:p>
              <a:pPr>
                <a:spcBef>
                  <a:spcPts val="600"/>
                </a:spcBef>
              </a:pPr>
              <a:r>
                <a:rPr lang="zh-CN" altLang="en-US" sz="1200" dirty="0">
                  <a:latin typeface="微软雅黑" panose="020B0503020204020204" pitchFamily="34" charset="-122"/>
                  <a:ea typeface="微软雅黑" panose="020B0503020204020204" pitchFamily="34" charset="-122"/>
                </a:rPr>
                <a:t>软工专委会  系统专委会</a:t>
              </a:r>
            </a:p>
          </p:txBody>
        </p:sp>
        <p:sp>
          <p:nvSpPr>
            <p:cNvPr id="13" name="矩形 12"/>
            <p:cNvSpPr/>
            <p:nvPr/>
          </p:nvSpPr>
          <p:spPr>
            <a:xfrm>
              <a:off x="2105714" y="2949888"/>
              <a:ext cx="3023039" cy="449127"/>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中国开源推进联盟</a:t>
              </a:r>
            </a:p>
          </p:txBody>
        </p:sp>
        <p:sp>
          <p:nvSpPr>
            <p:cNvPr id="14" name="矩形 13"/>
            <p:cNvSpPr/>
            <p:nvPr/>
          </p:nvSpPr>
          <p:spPr>
            <a:xfrm>
              <a:off x="2183396" y="3918318"/>
              <a:ext cx="3071877" cy="449127"/>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绿色计算产业联盟</a:t>
              </a:r>
            </a:p>
          </p:txBody>
        </p:sp>
        <p:sp>
          <p:nvSpPr>
            <p:cNvPr id="15" name="矩形 14"/>
            <p:cNvSpPr/>
            <p:nvPr/>
          </p:nvSpPr>
          <p:spPr>
            <a:xfrm>
              <a:off x="2183394" y="4998438"/>
              <a:ext cx="3076794" cy="449127"/>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湖南省计算机学会</a:t>
              </a:r>
            </a:p>
          </p:txBody>
        </p:sp>
      </p:grpSp>
      <p:sp>
        <p:nvSpPr>
          <p:cNvPr id="4" name="矩形 3"/>
          <p:cNvSpPr/>
          <p:nvPr/>
        </p:nvSpPr>
        <p:spPr>
          <a:xfrm>
            <a:off x="623392" y="5130323"/>
            <a:ext cx="10945216" cy="584775"/>
          </a:xfrm>
          <a:prstGeom prst="rect">
            <a:avLst/>
          </a:prstGeom>
        </p:spPr>
        <p:txBody>
          <a:bodyPr wrap="square">
            <a:spAutoFit/>
          </a:bodyPr>
          <a:lstStyle/>
          <a:p>
            <a:pPr algn="ctr"/>
            <a:r>
              <a:rPr lang="zh-CN" altLang="en-US" sz="3200" b="1" dirty="0">
                <a:solidFill>
                  <a:srgbClr val="C00000"/>
                </a:solidFill>
                <a:latin typeface="微软雅黑" panose="020B0503020204020204" pitchFamily="34" charset="-122"/>
                <a:ea typeface="微软雅黑" panose="020B0503020204020204" pitchFamily="34" charset="-122"/>
              </a:rPr>
              <a:t>超过</a:t>
            </a:r>
            <a:r>
              <a:rPr lang="en-US" altLang="zh-CN" sz="3200" b="1" dirty="0">
                <a:solidFill>
                  <a:srgbClr val="C00000"/>
                </a:solidFill>
                <a:latin typeface="微软雅黑" panose="020B0503020204020204" pitchFamily="34" charset="-122"/>
                <a:ea typeface="微软雅黑" panose="020B0503020204020204" pitchFamily="34" charset="-122"/>
              </a:rPr>
              <a:t>600</a:t>
            </a:r>
            <a:r>
              <a:rPr lang="zh-CN" altLang="en-US" sz="3200" b="1" dirty="0">
                <a:solidFill>
                  <a:srgbClr val="C00000"/>
                </a:solidFill>
                <a:latin typeface="微软雅黑" panose="020B0503020204020204" pitchFamily="34" charset="-122"/>
                <a:ea typeface="微软雅黑" panose="020B0503020204020204" pitchFamily="34" charset="-122"/>
              </a:rPr>
              <a:t>家</a:t>
            </a:r>
            <a:r>
              <a:rPr lang="zh-CN" altLang="en-US" sz="3200" b="1" dirty="0" smtClean="0">
                <a:solidFill>
                  <a:srgbClr val="C00000"/>
                </a:solidFill>
                <a:latin typeface="微软雅黑" panose="020B0503020204020204" pitchFamily="34" charset="-122"/>
                <a:ea typeface="微软雅黑" panose="020B0503020204020204" pitchFamily="34" charset="-122"/>
              </a:rPr>
              <a:t>高校</a:t>
            </a:r>
            <a:r>
              <a:rPr lang="zh-CN" altLang="en-US" sz="3200" b="1" dirty="0">
                <a:solidFill>
                  <a:srgbClr val="C00000"/>
                </a:solidFill>
                <a:latin typeface="微软雅黑" panose="020B0503020204020204" pitchFamily="34" charset="-122"/>
                <a:ea typeface="微软雅黑" panose="020B0503020204020204" pitchFamily="34" charset="-122"/>
              </a:rPr>
              <a:t>参与</a:t>
            </a:r>
            <a:r>
              <a:rPr lang="zh-CN" altLang="en-US" sz="3200" b="1" dirty="0" smtClean="0">
                <a:solidFill>
                  <a:srgbClr val="C00000"/>
                </a:solidFill>
                <a:latin typeface="微软雅黑" panose="020B0503020204020204" pitchFamily="34" charset="-122"/>
                <a:ea typeface="微软雅黑" panose="020B0503020204020204" pitchFamily="34" charset="-122"/>
              </a:rPr>
              <a:t>，一起共建大规模在线实践教学平台</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41471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9349" y="0"/>
            <a:ext cx="10972800" cy="764704"/>
          </a:xfrm>
        </p:spPr>
        <p:txBody>
          <a:bodyPr/>
          <a:lstStyle/>
          <a:p>
            <a:r>
              <a:rPr lang="zh-CN" altLang="en-US" sz="3733" dirty="0"/>
              <a:t>开</a:t>
            </a:r>
            <a:r>
              <a:rPr lang="zh-CN" altLang="en-US" sz="3733" dirty="0" smtClean="0"/>
              <a:t>源软件技术教育的</a:t>
            </a:r>
            <a:r>
              <a:rPr lang="zh-CN" altLang="en-US" sz="3733" dirty="0"/>
              <a:t>新起点</a:t>
            </a:r>
          </a:p>
        </p:txBody>
      </p:sp>
      <p:sp>
        <p:nvSpPr>
          <p:cNvPr id="17" name="TextBox 9"/>
          <p:cNvSpPr txBox="1"/>
          <p:nvPr/>
        </p:nvSpPr>
        <p:spPr>
          <a:xfrm>
            <a:off x="4698044" y="1556792"/>
            <a:ext cx="6942572" cy="1344149"/>
          </a:xfrm>
          <a:prstGeom prst="rect">
            <a:avLst/>
          </a:prstGeom>
          <a:noFill/>
        </p:spPr>
        <p:txBody>
          <a:bodyPr wrap="square" tIns="240000" rtlCol="0" anchor="ctr" anchorCtr="0">
            <a:noAutofit/>
          </a:bodyPr>
          <a:lstStyle/>
          <a:p>
            <a:pPr fontAlgn="auto">
              <a:spcBef>
                <a:spcPts val="0"/>
              </a:spcBef>
              <a:spcAft>
                <a:spcPts val="0"/>
              </a:spcAft>
              <a:defRPr/>
            </a:pPr>
            <a:r>
              <a:rPr lang="zh-CN" altLang="en-US" sz="4800" b="1" kern="0" spc="800" dirty="0">
                <a:ln w="11430"/>
                <a:solidFill>
                  <a:srgbClr val="C00000"/>
                </a:solidFill>
                <a:latin typeface="微软雅黑" pitchFamily="34" charset="-122"/>
                <a:ea typeface="微软雅黑" pitchFamily="34" charset="-122"/>
              </a:rPr>
              <a:t>动手改变世界！</a:t>
            </a:r>
            <a:endParaRPr lang="en-US" altLang="zh-CN" sz="4800" b="1" kern="0" spc="800" dirty="0">
              <a:ln w="11430"/>
              <a:solidFill>
                <a:srgbClr val="C00000"/>
              </a:solidFill>
              <a:latin typeface="微软雅黑" pitchFamily="34" charset="-122"/>
              <a:ea typeface="微软雅黑" pitchFamily="34" charset="-122"/>
            </a:endParaRPr>
          </a:p>
        </p:txBody>
      </p:sp>
      <p:sp>
        <p:nvSpPr>
          <p:cNvPr id="27" name="副标题 2"/>
          <p:cNvSpPr txBox="1">
            <a:spLocks/>
          </p:cNvSpPr>
          <p:nvPr/>
        </p:nvSpPr>
        <p:spPr bwMode="auto">
          <a:xfrm>
            <a:off x="4698044" y="3006190"/>
            <a:ext cx="7014580" cy="1053297"/>
          </a:xfrm>
          <a:prstGeom prst="rect">
            <a:avLst/>
          </a:prstGeom>
          <a:solidFill>
            <a:schemeClr val="bg1"/>
          </a:solidFill>
          <a:ln w="9525">
            <a:noFill/>
            <a:miter lim="800000"/>
            <a:headEnd/>
            <a:tailEnd/>
          </a:ln>
          <a:effectLst/>
        </p:spPr>
        <p:txBody>
          <a:bodyPr vert="horz" wrap="square" lIns="121920" tIns="60960" rIns="121920" bIns="60960" numCol="1" anchor="t" anchorCtr="0" compatLnSpc="1">
            <a:prstTxWarp prst="textNoShape">
              <a:avLst/>
            </a:prstTxWarp>
          </a:bodyPr>
          <a:lstStyle>
            <a:lvl1pPr marL="342900" indent="-342900" algn="l" rtl="0" fontAlgn="base">
              <a:spcBef>
                <a:spcPct val="20000"/>
              </a:spcBef>
              <a:spcAft>
                <a:spcPct val="0"/>
              </a:spcAft>
              <a:buClr>
                <a:srgbClr val="003366"/>
              </a:buClr>
              <a:buChar char="•"/>
              <a:defRPr sz="3200">
                <a:solidFill>
                  <a:schemeClr val="tx1"/>
                </a:solidFill>
                <a:latin typeface="Arial" pitchFamily="34" charset="0"/>
                <a:ea typeface="微软雅黑" pitchFamily="34" charset="-122"/>
                <a:cs typeface="Arial" pitchFamily="34" charset="0"/>
              </a:defRPr>
            </a:lvl1pPr>
            <a:lvl2pPr marL="742950" indent="-285750" algn="l" rtl="0" fontAlgn="base">
              <a:spcBef>
                <a:spcPct val="20000"/>
              </a:spcBef>
              <a:spcAft>
                <a:spcPct val="0"/>
              </a:spcAft>
              <a:buClr>
                <a:srgbClr val="003366"/>
              </a:buClr>
              <a:buChar char="–"/>
              <a:defRPr sz="2800">
                <a:solidFill>
                  <a:schemeClr val="tx1"/>
                </a:solidFill>
                <a:latin typeface="Arial" pitchFamily="34" charset="0"/>
                <a:ea typeface="微软雅黑" pitchFamily="34" charset="-122"/>
                <a:cs typeface="Arial" pitchFamily="34" charset="0"/>
              </a:defRPr>
            </a:lvl2pPr>
            <a:lvl3pPr marL="1143000" indent="-228600" algn="l" rtl="0" fontAlgn="base">
              <a:spcBef>
                <a:spcPct val="20000"/>
              </a:spcBef>
              <a:spcAft>
                <a:spcPct val="0"/>
              </a:spcAft>
              <a:buClr>
                <a:srgbClr val="003366"/>
              </a:buClr>
              <a:buChar char="•"/>
              <a:defRPr sz="2400">
                <a:solidFill>
                  <a:schemeClr val="tx1"/>
                </a:solidFill>
                <a:latin typeface="Arial" pitchFamily="34" charset="0"/>
                <a:ea typeface="微软雅黑" pitchFamily="34" charset="-122"/>
                <a:cs typeface="Arial" pitchFamily="34" charset="0"/>
              </a:defRPr>
            </a:lvl3pPr>
            <a:lvl4pPr marL="1600200" indent="-228600" algn="l" rtl="0" fontAlgn="base">
              <a:spcBef>
                <a:spcPct val="20000"/>
              </a:spcBef>
              <a:spcAft>
                <a:spcPct val="0"/>
              </a:spcAft>
              <a:buClr>
                <a:srgbClr val="003366"/>
              </a:buClr>
              <a:buChar char="–"/>
              <a:defRPr sz="2000">
                <a:solidFill>
                  <a:schemeClr val="tx1"/>
                </a:solidFill>
                <a:latin typeface="Arial" pitchFamily="34" charset="0"/>
                <a:ea typeface="微软雅黑" pitchFamily="34" charset="-122"/>
                <a:cs typeface="Arial" pitchFamily="34" charset="0"/>
              </a:defRPr>
            </a:lvl4pPr>
            <a:lvl5pPr marL="2057400" indent="-228600" algn="l" rtl="0" fontAlgn="base">
              <a:spcBef>
                <a:spcPct val="20000"/>
              </a:spcBef>
              <a:spcAft>
                <a:spcPct val="0"/>
              </a:spcAft>
              <a:buClr>
                <a:srgbClr val="003366"/>
              </a:buClr>
              <a:buChar char="»"/>
              <a:defRPr sz="2000">
                <a:solidFill>
                  <a:schemeClr val="tx1"/>
                </a:solidFill>
                <a:latin typeface="Arial" pitchFamily="34" charset="0"/>
                <a:ea typeface="微软雅黑" pitchFamily="34" charset="-122"/>
                <a:cs typeface="Arial" pitchFamily="34" charset="0"/>
              </a:defRPr>
            </a:lvl5pPr>
            <a:lvl6pPr marL="2514600" indent="-228600" algn="l" rtl="0" fontAlgn="base">
              <a:spcBef>
                <a:spcPct val="20000"/>
              </a:spcBef>
              <a:spcAft>
                <a:spcPct val="0"/>
              </a:spcAft>
              <a:buClr>
                <a:srgbClr val="003366"/>
              </a:buClr>
              <a:buChar char="»"/>
              <a:defRPr sz="2000">
                <a:solidFill>
                  <a:schemeClr val="tx1"/>
                </a:solidFill>
                <a:latin typeface="+mn-lt"/>
                <a:ea typeface="+mn-ea"/>
                <a:cs typeface="+mn-cs"/>
              </a:defRPr>
            </a:lvl6pPr>
            <a:lvl7pPr marL="2971800" indent="-228600" algn="l" rtl="0" fontAlgn="base">
              <a:spcBef>
                <a:spcPct val="20000"/>
              </a:spcBef>
              <a:spcAft>
                <a:spcPct val="0"/>
              </a:spcAft>
              <a:buClr>
                <a:srgbClr val="003366"/>
              </a:buClr>
              <a:buChar char="»"/>
              <a:defRPr sz="2000">
                <a:solidFill>
                  <a:schemeClr val="tx1"/>
                </a:solidFill>
                <a:latin typeface="+mn-lt"/>
                <a:ea typeface="+mn-ea"/>
                <a:cs typeface="+mn-cs"/>
              </a:defRPr>
            </a:lvl7pPr>
            <a:lvl8pPr marL="3429000" indent="-228600" algn="l" rtl="0" fontAlgn="base">
              <a:spcBef>
                <a:spcPct val="20000"/>
              </a:spcBef>
              <a:spcAft>
                <a:spcPct val="0"/>
              </a:spcAft>
              <a:buClr>
                <a:srgbClr val="003366"/>
              </a:buClr>
              <a:buChar char="»"/>
              <a:defRPr sz="2000">
                <a:solidFill>
                  <a:schemeClr val="tx1"/>
                </a:solidFill>
                <a:latin typeface="+mn-lt"/>
                <a:ea typeface="+mn-ea"/>
                <a:cs typeface="+mn-cs"/>
              </a:defRPr>
            </a:lvl8pPr>
            <a:lvl9pPr marL="3886200" indent="-228600" algn="l" rtl="0" fontAlgn="base">
              <a:spcBef>
                <a:spcPct val="20000"/>
              </a:spcBef>
              <a:spcAft>
                <a:spcPct val="0"/>
              </a:spcAft>
              <a:buClr>
                <a:srgbClr val="003366"/>
              </a:buClr>
              <a:buChar char="»"/>
              <a:defRPr sz="2000">
                <a:solidFill>
                  <a:schemeClr val="tx1"/>
                </a:solidFill>
                <a:latin typeface="+mn-lt"/>
                <a:ea typeface="+mn-ea"/>
                <a:cs typeface="+mn-cs"/>
              </a:defRPr>
            </a:lvl9pPr>
          </a:lstStyle>
          <a:p>
            <a:pPr marL="0" indent="0">
              <a:spcBef>
                <a:spcPts val="0"/>
              </a:spcBef>
              <a:buNone/>
            </a:pPr>
            <a:r>
              <a:rPr lang="en-US" altLang="zh-CN" sz="3733" b="1" dirty="0" smtClean="0">
                <a:solidFill>
                  <a:srgbClr val="C00000"/>
                </a:solidFill>
              </a:rPr>
              <a:t>www.educoder.net</a:t>
            </a:r>
          </a:p>
          <a:p>
            <a:pPr marL="0" indent="0">
              <a:spcBef>
                <a:spcPts val="0"/>
              </a:spcBef>
              <a:buNone/>
            </a:pPr>
            <a:r>
              <a:rPr lang="en-US" altLang="zh-CN" sz="2000" b="1" dirty="0" smtClean="0">
                <a:solidFill>
                  <a:srgbClr val="00B050"/>
                </a:solidFill>
              </a:rPr>
              <a:t>Trustie Technology   Open Source Education</a:t>
            </a:r>
          </a:p>
        </p:txBody>
      </p:sp>
      <p:pic>
        <p:nvPicPr>
          <p:cNvPr id="15" name="图片 14"/>
          <p:cNvPicPr>
            <a:picLocks noChangeAspect="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a:xfrm>
            <a:off x="0" y="4661231"/>
            <a:ext cx="12192000" cy="218236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464" y="1624473"/>
            <a:ext cx="2664296" cy="2664296"/>
          </a:xfrm>
          <a:prstGeom prst="rect">
            <a:avLst/>
          </a:prstGeom>
        </p:spPr>
      </p:pic>
      <p:sp>
        <p:nvSpPr>
          <p:cNvPr id="7" name="矩形 6"/>
          <p:cNvSpPr/>
          <p:nvPr/>
        </p:nvSpPr>
        <p:spPr>
          <a:xfrm>
            <a:off x="1793135" y="4365104"/>
            <a:ext cx="1620957" cy="954107"/>
          </a:xfrm>
          <a:prstGeom prst="rect">
            <a:avLst/>
          </a:prstGeom>
        </p:spPr>
        <p:txBody>
          <a:bodyPr wrap="none">
            <a:spAutoFit/>
          </a:bodyPr>
          <a:lstStyle/>
          <a:p>
            <a:pPr algn="ctr"/>
            <a:r>
              <a:rPr lang="zh-CN" altLang="en-US" sz="2800" dirty="0"/>
              <a:t>尹刚微</a:t>
            </a:r>
            <a:r>
              <a:rPr lang="zh-CN" altLang="en-US" sz="2800" dirty="0" smtClean="0"/>
              <a:t>信</a:t>
            </a:r>
            <a:endParaRPr lang="en-US" altLang="zh-CN" sz="2800" dirty="0" smtClean="0"/>
          </a:p>
          <a:p>
            <a:pPr algn="ctr"/>
            <a:r>
              <a:rPr lang="zh-CN" altLang="en-US" sz="2800" dirty="0" smtClean="0"/>
              <a:t>欢迎交流</a:t>
            </a:r>
            <a:endParaRPr lang="zh-CN" altLang="en-US" sz="2800" dirty="0"/>
          </a:p>
        </p:txBody>
      </p:sp>
    </p:spTree>
    <p:extLst>
      <p:ext uri="{BB962C8B-B14F-4D97-AF65-F5344CB8AC3E}">
        <p14:creationId xmlns:p14="http://schemas.microsoft.com/office/powerpoint/2010/main" val="35508201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开源</a:t>
            </a:r>
            <a:r>
              <a:rPr lang="zh-CN" altLang="en-US" dirty="0" smtClean="0"/>
              <a:t>生态系统：发展模式</a:t>
            </a:r>
            <a:endParaRPr lang="zh-CN" altLang="en-US" dirty="0"/>
          </a:p>
        </p:txBody>
      </p:sp>
      <p:sp>
        <p:nvSpPr>
          <p:cNvPr id="4" name="灯片编号占位符 3"/>
          <p:cNvSpPr>
            <a:spLocks noGrp="1"/>
          </p:cNvSpPr>
          <p:nvPr>
            <p:ph type="sldNum" sz="quarter" idx="4294967295"/>
          </p:nvPr>
        </p:nvSpPr>
        <p:spPr>
          <a:xfrm>
            <a:off x="10800523" y="6477000"/>
            <a:ext cx="1199456" cy="381000"/>
          </a:xfrm>
          <a:prstGeom prst="rect">
            <a:avLst/>
          </a:prstGeom>
        </p:spPr>
        <p:txBody>
          <a:bodyPr/>
          <a:lstStyle/>
          <a:p>
            <a:r>
              <a:rPr lang="zh-CN" altLang="en-US" smtClean="0"/>
              <a:t>第 </a:t>
            </a:r>
            <a:fld id="{F294C1FE-75BB-4979-8E7C-39D8DC972F6A}" type="slidenum">
              <a:rPr lang="zh-CN" altLang="en-US" smtClean="0"/>
              <a:pPr/>
              <a:t>3</a:t>
            </a:fld>
            <a:r>
              <a:rPr lang="zh-CN" altLang="en-US" smtClean="0"/>
              <a:t> 页</a:t>
            </a:r>
            <a:endParaRPr lang="en-US" altLang="zh-CN" dirty="0"/>
          </a:p>
        </p:txBody>
      </p:sp>
      <p:sp>
        <p:nvSpPr>
          <p:cNvPr id="5" name="矩形 4"/>
          <p:cNvSpPr>
            <a:spLocks/>
          </p:cNvSpPr>
          <p:nvPr/>
        </p:nvSpPr>
        <p:spPr>
          <a:xfrm>
            <a:off x="1085334" y="4869160"/>
            <a:ext cx="9961107" cy="1232791"/>
          </a:xfrm>
          <a:prstGeom prst="rect">
            <a:avLst/>
          </a:prstGeom>
          <a:ln w="25400">
            <a:solidFill>
              <a:srgbClr val="C00000"/>
            </a:solidFill>
          </a:ln>
        </p:spPr>
        <p:txBody>
          <a:bodyPr wrap="square" anchor="ctr" anchorCtr="0">
            <a:noAutofit/>
          </a:bodyPr>
          <a:lstStyle/>
          <a:p>
            <a:pPr algn="ctr">
              <a:lnSpc>
                <a:spcPct val="120000"/>
              </a:lnSpc>
            </a:pPr>
            <a:r>
              <a:rPr lang="zh-CN" altLang="en-US" sz="2800" dirty="0" smtClean="0">
                <a:solidFill>
                  <a:srgbClr val="C00000"/>
                </a:solidFill>
                <a:latin typeface="微软雅黑" panose="020B0503020204020204" pitchFamily="34" charset="-122"/>
                <a:ea typeface="微软雅黑" panose="020B0503020204020204" pitchFamily="34" charset="-122"/>
              </a:rPr>
              <a:t>随着开源等开放创新模式的兴起，软件工程的关注点开始从</a:t>
            </a:r>
            <a:endParaRPr lang="en-US" altLang="zh-CN" sz="2800" dirty="0" smtClean="0">
              <a:solidFill>
                <a:srgbClr val="C00000"/>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smtClean="0">
                <a:solidFill>
                  <a:srgbClr val="C00000"/>
                </a:solidFill>
                <a:latin typeface="微软雅黑" panose="020B0503020204020204" pitchFamily="34" charset="-122"/>
                <a:ea typeface="微软雅黑" panose="020B0503020204020204" pitchFamily="34" charset="-122"/>
              </a:rPr>
              <a:t>如何构建信息系统</a:t>
            </a:r>
            <a:r>
              <a:rPr lang="zh-CN" altLang="en-US" sz="2800" dirty="0" smtClean="0">
                <a:solidFill>
                  <a:srgbClr val="C00000"/>
                </a:solidFill>
                <a:latin typeface="微软雅黑" panose="020B0503020204020204" pitchFamily="34" charset="-122"/>
                <a:ea typeface="微软雅黑" panose="020B0503020204020204" pitchFamily="34" charset="-122"/>
              </a:rPr>
              <a:t>拓展到</a:t>
            </a:r>
            <a:r>
              <a:rPr lang="zh-CN" altLang="en-US" sz="2800" b="1" dirty="0" smtClean="0">
                <a:solidFill>
                  <a:srgbClr val="C00000"/>
                </a:solidFill>
                <a:latin typeface="微软雅黑" panose="020B0503020204020204" pitchFamily="34" charset="-122"/>
                <a:ea typeface="微软雅黑" panose="020B0503020204020204" pitchFamily="34" charset="-122"/>
              </a:rPr>
              <a:t>如何构建软件生态系统</a:t>
            </a:r>
            <a:r>
              <a:rPr lang="zh-CN" altLang="en-US" sz="2800" dirty="0" smtClean="0">
                <a:solidFill>
                  <a:srgbClr val="C00000"/>
                </a:solidFill>
                <a:latin typeface="微软雅黑" panose="020B0503020204020204" pitchFamily="34" charset="-122"/>
                <a:ea typeface="微软雅黑" panose="020B0503020204020204" pitchFamily="34" charset="-122"/>
              </a:rPr>
              <a:t>。</a:t>
            </a:r>
            <a:endParaRPr lang="zh-CN" altLang="en-US" sz="2800" dirty="0">
              <a:solidFill>
                <a:srgbClr val="C00000"/>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711624" y="2852936"/>
            <a:ext cx="6697887" cy="1485678"/>
            <a:chOff x="3503712" y="3410478"/>
            <a:chExt cx="5054538" cy="1170650"/>
          </a:xfrm>
        </p:grpSpPr>
        <p:sp>
          <p:nvSpPr>
            <p:cNvPr id="12" name="圆角矩形 11"/>
            <p:cNvSpPr/>
            <p:nvPr/>
          </p:nvSpPr>
          <p:spPr>
            <a:xfrm>
              <a:off x="3503712" y="3649392"/>
              <a:ext cx="1656184" cy="650256"/>
            </a:xfrm>
            <a:prstGeom prst="roundRect">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持续创新</a:t>
              </a:r>
            </a:p>
          </p:txBody>
        </p:sp>
        <p:sp>
          <p:nvSpPr>
            <p:cNvPr id="13" name="圆角矩形 12"/>
            <p:cNvSpPr/>
            <p:nvPr/>
          </p:nvSpPr>
          <p:spPr>
            <a:xfrm>
              <a:off x="6902066" y="3649392"/>
              <a:ext cx="1656184" cy="650256"/>
            </a:xfrm>
            <a:prstGeom prst="roundRect">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持续收益</a:t>
              </a:r>
            </a:p>
          </p:txBody>
        </p:sp>
        <p:sp>
          <p:nvSpPr>
            <p:cNvPr id="14" name="上弧形箭头 13"/>
            <p:cNvSpPr/>
            <p:nvPr/>
          </p:nvSpPr>
          <p:spPr>
            <a:xfrm>
              <a:off x="5507333" y="3410478"/>
              <a:ext cx="1224136" cy="432048"/>
            </a:xfrm>
            <a:prstGeom prst="curvedDownArrow">
              <a:avLst>
                <a:gd name="adj1" fmla="val 25000"/>
                <a:gd name="adj2" fmla="val 76149"/>
                <a:gd name="adj3" fmla="val 25000"/>
              </a:avLst>
            </a:prstGeom>
            <a:solidFill>
              <a:srgbClr val="00B050">
                <a:alpha val="50000"/>
              </a:srgb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000">
                <a:solidFill>
                  <a:schemeClr val="tx1"/>
                </a:solidFill>
              </a:endParaRPr>
            </a:p>
          </p:txBody>
        </p:sp>
        <p:sp>
          <p:nvSpPr>
            <p:cNvPr id="15" name="上弧形箭头 14"/>
            <p:cNvSpPr/>
            <p:nvPr/>
          </p:nvSpPr>
          <p:spPr>
            <a:xfrm flipH="1" flipV="1">
              <a:off x="5422776" y="4149080"/>
              <a:ext cx="1224136" cy="432048"/>
            </a:xfrm>
            <a:prstGeom prst="curvedDownArrow">
              <a:avLst>
                <a:gd name="adj1" fmla="val 25000"/>
                <a:gd name="adj2" fmla="val 78017"/>
                <a:gd name="adj3" fmla="val 25000"/>
              </a:avLst>
            </a:prstGeom>
            <a:solidFill>
              <a:srgbClr val="00B050">
                <a:alpha val="50000"/>
              </a:srgb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000">
                <a:solidFill>
                  <a:schemeClr val="tx1"/>
                </a:solidFill>
              </a:endParaRPr>
            </a:p>
          </p:txBody>
        </p:sp>
      </p:grpSp>
      <p:sp>
        <p:nvSpPr>
          <p:cNvPr id="16" name="矩形 15"/>
          <p:cNvSpPr/>
          <p:nvPr/>
        </p:nvSpPr>
        <p:spPr>
          <a:xfrm>
            <a:off x="5515303" y="3411109"/>
            <a:ext cx="1210588" cy="400110"/>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rPr>
              <a:t>商业模式</a:t>
            </a:r>
          </a:p>
        </p:txBody>
      </p:sp>
      <p:sp>
        <p:nvSpPr>
          <p:cNvPr id="17" name="内容占位符 2"/>
          <p:cNvSpPr txBox="1">
            <a:spLocks/>
          </p:cNvSpPr>
          <p:nvPr/>
        </p:nvSpPr>
        <p:spPr bwMode="auto">
          <a:xfrm>
            <a:off x="609600" y="1018440"/>
            <a:ext cx="10972800" cy="20051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66"/>
              </a:buClr>
              <a:buChar char="•"/>
              <a:defRPr sz="3200">
                <a:solidFill>
                  <a:schemeClr val="tx1"/>
                </a:solidFill>
                <a:latin typeface="Arial" pitchFamily="34" charset="0"/>
                <a:ea typeface="微软雅黑" pitchFamily="34" charset="-122"/>
                <a:cs typeface="Arial" pitchFamily="34" charset="0"/>
              </a:defRPr>
            </a:lvl1pPr>
            <a:lvl2pPr marL="742950" indent="-285750" algn="l" rtl="0" fontAlgn="base">
              <a:spcBef>
                <a:spcPct val="20000"/>
              </a:spcBef>
              <a:spcAft>
                <a:spcPct val="0"/>
              </a:spcAft>
              <a:buClr>
                <a:srgbClr val="003366"/>
              </a:buClr>
              <a:buChar char="–"/>
              <a:defRPr sz="2800">
                <a:solidFill>
                  <a:schemeClr val="tx1"/>
                </a:solidFill>
                <a:latin typeface="Arial" pitchFamily="34" charset="0"/>
                <a:ea typeface="微软雅黑" pitchFamily="34" charset="-122"/>
                <a:cs typeface="Arial" pitchFamily="34" charset="0"/>
              </a:defRPr>
            </a:lvl2pPr>
            <a:lvl3pPr marL="1143000" indent="-228600" algn="l" rtl="0" fontAlgn="base">
              <a:spcBef>
                <a:spcPct val="20000"/>
              </a:spcBef>
              <a:spcAft>
                <a:spcPct val="0"/>
              </a:spcAft>
              <a:buClr>
                <a:srgbClr val="003366"/>
              </a:buClr>
              <a:buChar char="•"/>
              <a:defRPr sz="2400">
                <a:solidFill>
                  <a:schemeClr val="tx1"/>
                </a:solidFill>
                <a:latin typeface="Arial" pitchFamily="34" charset="0"/>
                <a:ea typeface="微软雅黑" pitchFamily="34" charset="-122"/>
                <a:cs typeface="Arial" pitchFamily="34" charset="0"/>
              </a:defRPr>
            </a:lvl3pPr>
            <a:lvl4pPr marL="1600200" indent="-228600" algn="l" rtl="0" fontAlgn="base">
              <a:spcBef>
                <a:spcPct val="20000"/>
              </a:spcBef>
              <a:spcAft>
                <a:spcPct val="0"/>
              </a:spcAft>
              <a:buClr>
                <a:srgbClr val="003366"/>
              </a:buClr>
              <a:buChar char="–"/>
              <a:defRPr sz="2000">
                <a:solidFill>
                  <a:schemeClr val="tx1"/>
                </a:solidFill>
                <a:latin typeface="Arial" pitchFamily="34" charset="0"/>
                <a:ea typeface="微软雅黑" pitchFamily="34" charset="-122"/>
                <a:cs typeface="Arial" pitchFamily="34" charset="0"/>
              </a:defRPr>
            </a:lvl4pPr>
            <a:lvl5pPr marL="2057400" indent="-228600" algn="l" rtl="0" fontAlgn="base">
              <a:spcBef>
                <a:spcPct val="20000"/>
              </a:spcBef>
              <a:spcAft>
                <a:spcPct val="0"/>
              </a:spcAft>
              <a:buClr>
                <a:srgbClr val="003366"/>
              </a:buClr>
              <a:buChar char="»"/>
              <a:defRPr sz="2000">
                <a:solidFill>
                  <a:schemeClr val="tx1"/>
                </a:solidFill>
                <a:latin typeface="Arial" pitchFamily="34" charset="0"/>
                <a:ea typeface="微软雅黑" pitchFamily="34" charset="-122"/>
                <a:cs typeface="Arial" pitchFamily="34" charset="0"/>
              </a:defRPr>
            </a:lvl5pPr>
            <a:lvl6pPr marL="2514600" indent="-228600" algn="l" rtl="0" fontAlgn="base">
              <a:spcBef>
                <a:spcPct val="20000"/>
              </a:spcBef>
              <a:spcAft>
                <a:spcPct val="0"/>
              </a:spcAft>
              <a:buClr>
                <a:srgbClr val="003366"/>
              </a:buClr>
              <a:buChar char="»"/>
              <a:defRPr sz="2000">
                <a:solidFill>
                  <a:schemeClr val="tx1"/>
                </a:solidFill>
                <a:latin typeface="+mn-lt"/>
                <a:ea typeface="+mn-ea"/>
                <a:cs typeface="+mn-cs"/>
              </a:defRPr>
            </a:lvl6pPr>
            <a:lvl7pPr marL="2971800" indent="-228600" algn="l" rtl="0" fontAlgn="base">
              <a:spcBef>
                <a:spcPct val="20000"/>
              </a:spcBef>
              <a:spcAft>
                <a:spcPct val="0"/>
              </a:spcAft>
              <a:buClr>
                <a:srgbClr val="003366"/>
              </a:buClr>
              <a:buChar char="»"/>
              <a:defRPr sz="2000">
                <a:solidFill>
                  <a:schemeClr val="tx1"/>
                </a:solidFill>
                <a:latin typeface="+mn-lt"/>
                <a:ea typeface="+mn-ea"/>
                <a:cs typeface="+mn-cs"/>
              </a:defRPr>
            </a:lvl7pPr>
            <a:lvl8pPr marL="3429000" indent="-228600" algn="l" rtl="0" fontAlgn="base">
              <a:spcBef>
                <a:spcPct val="20000"/>
              </a:spcBef>
              <a:spcAft>
                <a:spcPct val="0"/>
              </a:spcAft>
              <a:buClr>
                <a:srgbClr val="003366"/>
              </a:buClr>
              <a:buChar char="»"/>
              <a:defRPr sz="2000">
                <a:solidFill>
                  <a:schemeClr val="tx1"/>
                </a:solidFill>
                <a:latin typeface="+mn-lt"/>
                <a:ea typeface="+mn-ea"/>
                <a:cs typeface="+mn-cs"/>
              </a:defRPr>
            </a:lvl8pPr>
            <a:lvl9pPr marL="3886200" indent="-228600" algn="l" rtl="0" fontAlgn="base">
              <a:spcBef>
                <a:spcPct val="20000"/>
              </a:spcBef>
              <a:spcAft>
                <a:spcPct val="0"/>
              </a:spcAft>
              <a:buClr>
                <a:srgbClr val="003366"/>
              </a:buClr>
              <a:buChar char="»"/>
              <a:defRPr sz="2000">
                <a:solidFill>
                  <a:schemeClr val="tx1"/>
                </a:solidFill>
                <a:latin typeface="+mn-lt"/>
                <a:ea typeface="+mn-ea"/>
                <a:cs typeface="+mn-cs"/>
              </a:defRPr>
            </a:lvl9pPr>
          </a:lstStyle>
          <a:p>
            <a:r>
              <a:rPr lang="zh-CN" altLang="en-US" b="1" kern="0" dirty="0" smtClean="0"/>
              <a:t>开源生态系统：核心关注点</a:t>
            </a:r>
            <a:endParaRPr lang="en-US" altLang="zh-CN" b="1" kern="0" dirty="0" smtClean="0"/>
          </a:p>
          <a:p>
            <a:pPr lvl="1"/>
            <a:r>
              <a:rPr lang="zh-CN" altLang="en-US" kern="0" dirty="0"/>
              <a:t>开源生态系统是围绕</a:t>
            </a:r>
            <a:r>
              <a:rPr lang="zh-CN" altLang="en-US" kern="0" dirty="0">
                <a:solidFill>
                  <a:srgbClr val="C00000"/>
                </a:solidFill>
              </a:rPr>
              <a:t>开源技术</a:t>
            </a:r>
            <a:r>
              <a:rPr lang="zh-CN" altLang="en-US" kern="0" dirty="0" smtClean="0">
                <a:solidFill>
                  <a:srgbClr val="C00000"/>
                </a:solidFill>
              </a:rPr>
              <a:t>创新、技术商业化、技术人才培养</a:t>
            </a:r>
            <a:r>
              <a:rPr lang="zh-CN" altLang="en-US" kern="0" dirty="0" smtClean="0"/>
              <a:t>而</a:t>
            </a:r>
            <a:r>
              <a:rPr lang="zh-CN" altLang="en-US" kern="0" dirty="0"/>
              <a:t>形成的一种涵盖</a:t>
            </a:r>
            <a:r>
              <a:rPr lang="zh-CN" altLang="en-US" kern="0" dirty="0" smtClean="0"/>
              <a:t>相关技术</a:t>
            </a:r>
            <a:r>
              <a:rPr lang="zh-CN" altLang="en-US" kern="0" dirty="0"/>
              <a:t>、产品、运营</a:t>
            </a:r>
            <a:r>
              <a:rPr lang="zh-CN" altLang="en-US" kern="0" dirty="0" smtClean="0"/>
              <a:t>组织的</a:t>
            </a:r>
            <a:r>
              <a:rPr lang="zh-CN" altLang="en-US" kern="0" dirty="0"/>
              <a:t>复杂关系网络</a:t>
            </a:r>
            <a:r>
              <a:rPr lang="zh-CN" altLang="en-US" kern="0" dirty="0" smtClean="0"/>
              <a:t>。</a:t>
            </a:r>
            <a:endParaRPr lang="zh-CN" altLang="en-US" kern="0" dirty="0"/>
          </a:p>
          <a:p>
            <a:pPr lvl="1"/>
            <a:endParaRPr lang="zh-CN" altLang="en-US" b="1" kern="0" dirty="0"/>
          </a:p>
        </p:txBody>
      </p:sp>
    </p:spTree>
    <p:extLst>
      <p:ext uri="{BB962C8B-B14F-4D97-AF65-F5344CB8AC3E}">
        <p14:creationId xmlns:p14="http://schemas.microsoft.com/office/powerpoint/2010/main" val="2298110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开源生态系统：核心挑战</a:t>
            </a:r>
            <a:endParaRPr lang="zh-CN" altLang="en-US" dirty="0"/>
          </a:p>
        </p:txBody>
      </p:sp>
      <p:sp>
        <p:nvSpPr>
          <p:cNvPr id="4" name="灯片编号占位符 3"/>
          <p:cNvSpPr>
            <a:spLocks noGrp="1"/>
          </p:cNvSpPr>
          <p:nvPr>
            <p:ph type="sldNum" sz="quarter" idx="4294967295"/>
          </p:nvPr>
        </p:nvSpPr>
        <p:spPr>
          <a:xfrm>
            <a:off x="10800523" y="6477000"/>
            <a:ext cx="1199456" cy="381000"/>
          </a:xfrm>
          <a:prstGeom prst="rect">
            <a:avLst/>
          </a:prstGeom>
        </p:spPr>
        <p:txBody>
          <a:bodyPr/>
          <a:lstStyle/>
          <a:p>
            <a:r>
              <a:rPr lang="zh-CN" altLang="en-US" smtClean="0"/>
              <a:t>第 </a:t>
            </a:r>
            <a:fld id="{F294C1FE-75BB-4979-8E7C-39D8DC972F6A}" type="slidenum">
              <a:rPr lang="zh-CN" altLang="en-US" smtClean="0"/>
              <a:pPr/>
              <a:t>4</a:t>
            </a:fld>
            <a:r>
              <a:rPr lang="zh-CN" altLang="en-US" smtClean="0"/>
              <a:t> 页</a:t>
            </a:r>
            <a:endParaRPr lang="en-US" altLang="zh-CN" dirty="0"/>
          </a:p>
        </p:txBody>
      </p:sp>
      <p:sp>
        <p:nvSpPr>
          <p:cNvPr id="5" name="矩形 4">
            <a:extLst>
              <a:ext uri="{FF2B5EF4-FFF2-40B4-BE49-F238E27FC236}">
                <a16:creationId xmlns:a16="http://schemas.microsoft.com/office/drawing/2014/main" xmlns="" id="{8AB917F4-5959-4742-A2ED-870DD3ED65E0}"/>
              </a:ext>
            </a:extLst>
          </p:cNvPr>
          <p:cNvSpPr/>
          <p:nvPr/>
        </p:nvSpPr>
        <p:spPr>
          <a:xfrm>
            <a:off x="1134071" y="2411546"/>
            <a:ext cx="640913" cy="122279"/>
          </a:xfrm>
          <a:prstGeom prst="rect">
            <a:avLst/>
          </a:prstGeom>
          <a:noFill/>
          <a:ln w="28575">
            <a:noFill/>
          </a:ln>
        </p:spPr>
        <p:txBody>
          <a:bodyPr wrap="square" lIns="0" tIns="0" rIns="0" bIns="0" anchor="ctr" anchorCtr="0">
            <a:noAutofit/>
          </a:bodyPr>
          <a:lstStyle/>
          <a:p>
            <a:pPr algn="r" fontAlgn="auto">
              <a:spcBef>
                <a:spcPts val="0"/>
              </a:spcBef>
              <a:spcAft>
                <a:spcPts val="0"/>
              </a:spcAft>
              <a:buClr>
                <a:srgbClr val="000000"/>
              </a:buClr>
              <a:buFont typeface="Arial"/>
              <a:buNone/>
              <a:defRPr/>
            </a:pPr>
            <a:r>
              <a:rPr lang="en-US" altLang="zh-CN" sz="800" b="1" kern="0" dirty="0" smtClean="0">
                <a:solidFill>
                  <a:srgbClr val="000000">
                    <a:lumMod val="65000"/>
                    <a:lumOff val="35000"/>
                  </a:srgbClr>
                </a:solidFill>
                <a:latin typeface="微软雅黑" pitchFamily="34" charset="-122"/>
                <a:ea typeface="微软雅黑" pitchFamily="34" charset="-122"/>
                <a:cs typeface="Arial"/>
                <a:sym typeface="Arial"/>
              </a:rPr>
              <a:t>Application</a:t>
            </a:r>
          </a:p>
        </p:txBody>
      </p:sp>
      <p:sp>
        <p:nvSpPr>
          <p:cNvPr id="6" name="矩形 5">
            <a:extLst>
              <a:ext uri="{FF2B5EF4-FFF2-40B4-BE49-F238E27FC236}">
                <a16:creationId xmlns:a16="http://schemas.microsoft.com/office/drawing/2014/main" xmlns="" id="{2F1DEA92-50D6-48A4-83B5-A183FC821337}"/>
              </a:ext>
            </a:extLst>
          </p:cNvPr>
          <p:cNvSpPr/>
          <p:nvPr/>
        </p:nvSpPr>
        <p:spPr>
          <a:xfrm>
            <a:off x="1055441" y="2620395"/>
            <a:ext cx="698112" cy="122148"/>
          </a:xfrm>
          <a:prstGeom prst="rect">
            <a:avLst/>
          </a:prstGeom>
          <a:noFill/>
          <a:ln w="28575">
            <a:noFill/>
          </a:ln>
        </p:spPr>
        <p:txBody>
          <a:bodyPr wrap="square" lIns="0" tIns="0" rIns="0" bIns="0" anchor="ctr" anchorCtr="0">
            <a:noAutofit/>
          </a:bodyPr>
          <a:lstStyle/>
          <a:p>
            <a:pPr algn="r" fontAlgn="auto">
              <a:spcBef>
                <a:spcPts val="0"/>
              </a:spcBef>
              <a:spcAft>
                <a:spcPts val="0"/>
              </a:spcAft>
              <a:buClr>
                <a:srgbClr val="000000"/>
              </a:buClr>
              <a:buFont typeface="Arial"/>
              <a:buNone/>
              <a:defRPr/>
            </a:pPr>
            <a:r>
              <a:rPr lang="en-US" altLang="zh-CN" sz="800" b="1" kern="0" dirty="0" smtClean="0">
                <a:solidFill>
                  <a:srgbClr val="000000">
                    <a:lumMod val="65000"/>
                    <a:lumOff val="35000"/>
                  </a:srgbClr>
                </a:solidFill>
                <a:latin typeface="微软雅黑" pitchFamily="34" charset="-122"/>
                <a:ea typeface="微软雅黑" pitchFamily="34" charset="-122"/>
                <a:cs typeface="Arial"/>
                <a:sym typeface="Arial"/>
              </a:rPr>
              <a:t>Middleware</a:t>
            </a:r>
          </a:p>
        </p:txBody>
      </p:sp>
      <p:sp>
        <p:nvSpPr>
          <p:cNvPr id="7" name="矩形 6">
            <a:extLst>
              <a:ext uri="{FF2B5EF4-FFF2-40B4-BE49-F238E27FC236}">
                <a16:creationId xmlns:a16="http://schemas.microsoft.com/office/drawing/2014/main" xmlns="" id="{758DD567-5A2B-43F2-9EBD-C24B0A6B38BB}"/>
              </a:ext>
            </a:extLst>
          </p:cNvPr>
          <p:cNvSpPr/>
          <p:nvPr/>
        </p:nvSpPr>
        <p:spPr>
          <a:xfrm>
            <a:off x="1261089" y="2853686"/>
            <a:ext cx="492463" cy="142877"/>
          </a:xfrm>
          <a:prstGeom prst="rect">
            <a:avLst/>
          </a:prstGeom>
          <a:noFill/>
          <a:ln w="28575">
            <a:noFill/>
          </a:ln>
        </p:spPr>
        <p:txBody>
          <a:bodyPr wrap="square" lIns="0" tIns="0" rIns="0" bIns="0" anchor="ctr" anchorCtr="0">
            <a:noAutofit/>
          </a:bodyPr>
          <a:lstStyle/>
          <a:p>
            <a:pPr algn="r" fontAlgn="auto">
              <a:spcBef>
                <a:spcPts val="0"/>
              </a:spcBef>
              <a:spcAft>
                <a:spcPts val="0"/>
              </a:spcAft>
              <a:buClr>
                <a:srgbClr val="000000"/>
              </a:buClr>
              <a:buFont typeface="Arial"/>
              <a:buNone/>
              <a:defRPr/>
            </a:pPr>
            <a:r>
              <a:rPr lang="en-US" altLang="zh-CN" sz="800" b="1" kern="0" dirty="0" smtClean="0">
                <a:solidFill>
                  <a:srgbClr val="000000">
                    <a:lumMod val="65000"/>
                    <a:lumOff val="35000"/>
                  </a:srgbClr>
                </a:solidFill>
                <a:latin typeface="微软雅黑" pitchFamily="34" charset="-122"/>
                <a:ea typeface="微软雅黑" pitchFamily="34" charset="-122"/>
                <a:cs typeface="Arial"/>
                <a:sym typeface="Arial"/>
              </a:rPr>
              <a:t>Database</a:t>
            </a:r>
          </a:p>
        </p:txBody>
      </p:sp>
      <p:sp>
        <p:nvSpPr>
          <p:cNvPr id="8" name="矩形 7">
            <a:extLst>
              <a:ext uri="{FF2B5EF4-FFF2-40B4-BE49-F238E27FC236}">
                <a16:creationId xmlns:a16="http://schemas.microsoft.com/office/drawing/2014/main" xmlns="" id="{EE26D220-5EBC-4720-8F13-5F759E25AAB7}"/>
              </a:ext>
            </a:extLst>
          </p:cNvPr>
          <p:cNvSpPr/>
          <p:nvPr/>
        </p:nvSpPr>
        <p:spPr>
          <a:xfrm>
            <a:off x="1310420" y="3358736"/>
            <a:ext cx="443132" cy="145608"/>
          </a:xfrm>
          <a:prstGeom prst="rect">
            <a:avLst/>
          </a:prstGeom>
          <a:noFill/>
          <a:ln w="28575">
            <a:noFill/>
          </a:ln>
        </p:spPr>
        <p:txBody>
          <a:bodyPr wrap="square" lIns="0" tIns="0" rIns="0" bIns="0" anchor="ctr" anchorCtr="0">
            <a:noAutofit/>
          </a:bodyPr>
          <a:lstStyle/>
          <a:p>
            <a:pPr algn="r" fontAlgn="auto">
              <a:spcBef>
                <a:spcPts val="0"/>
              </a:spcBef>
              <a:spcAft>
                <a:spcPts val="0"/>
              </a:spcAft>
              <a:buClr>
                <a:srgbClr val="000000"/>
              </a:buClr>
              <a:buFont typeface="Arial"/>
              <a:buNone/>
              <a:defRPr/>
            </a:pPr>
            <a:r>
              <a:rPr lang="en-US" altLang="zh-CN" sz="800" b="1" kern="0" dirty="0" smtClean="0">
                <a:solidFill>
                  <a:srgbClr val="000000">
                    <a:lumMod val="65000"/>
                    <a:lumOff val="35000"/>
                  </a:srgbClr>
                </a:solidFill>
                <a:latin typeface="微软雅黑" pitchFamily="34" charset="-122"/>
                <a:ea typeface="微软雅黑" pitchFamily="34" charset="-122"/>
                <a:cs typeface="Arial"/>
                <a:sym typeface="Arial"/>
              </a:rPr>
              <a:t>OS</a:t>
            </a:r>
          </a:p>
        </p:txBody>
      </p:sp>
      <p:sp>
        <p:nvSpPr>
          <p:cNvPr id="9" name="矩形 8">
            <a:extLst>
              <a:ext uri="{FF2B5EF4-FFF2-40B4-BE49-F238E27FC236}">
                <a16:creationId xmlns:a16="http://schemas.microsoft.com/office/drawing/2014/main" xmlns="" id="{D4FFEDE8-B6E0-40E0-A26D-AA9C2AB0C94B}"/>
              </a:ext>
            </a:extLst>
          </p:cNvPr>
          <p:cNvSpPr/>
          <p:nvPr/>
        </p:nvSpPr>
        <p:spPr>
          <a:xfrm>
            <a:off x="1304735" y="4565555"/>
            <a:ext cx="443132" cy="145608"/>
          </a:xfrm>
          <a:prstGeom prst="rect">
            <a:avLst/>
          </a:prstGeom>
          <a:noFill/>
          <a:ln w="28575">
            <a:noFill/>
          </a:ln>
        </p:spPr>
        <p:txBody>
          <a:bodyPr wrap="square" lIns="0" tIns="0" rIns="0" bIns="0" anchor="ctr" anchorCtr="0">
            <a:noAutofit/>
          </a:bodyPr>
          <a:lstStyle/>
          <a:p>
            <a:pPr algn="r" fontAlgn="auto">
              <a:spcBef>
                <a:spcPts val="0"/>
              </a:spcBef>
              <a:spcAft>
                <a:spcPts val="0"/>
              </a:spcAft>
              <a:buClr>
                <a:srgbClr val="000000"/>
              </a:buClr>
              <a:buFont typeface="Arial"/>
              <a:buNone/>
              <a:defRPr/>
            </a:pPr>
            <a:r>
              <a:rPr lang="en-US" altLang="zh-CN" sz="800" b="1" kern="0" dirty="0" smtClean="0">
                <a:solidFill>
                  <a:srgbClr val="000000">
                    <a:lumMod val="65000"/>
                    <a:lumOff val="35000"/>
                  </a:srgbClr>
                </a:solidFill>
                <a:latin typeface="微软雅黑" pitchFamily="34" charset="-122"/>
                <a:ea typeface="微软雅黑" pitchFamily="34" charset="-122"/>
                <a:cs typeface="Arial"/>
                <a:sym typeface="Arial"/>
              </a:rPr>
              <a:t>Host</a:t>
            </a:r>
          </a:p>
        </p:txBody>
      </p:sp>
      <p:sp>
        <p:nvSpPr>
          <p:cNvPr id="10" name="矩形 9">
            <a:extLst>
              <a:ext uri="{FF2B5EF4-FFF2-40B4-BE49-F238E27FC236}">
                <a16:creationId xmlns:a16="http://schemas.microsoft.com/office/drawing/2014/main" xmlns="" id="{767F2AD7-D839-44D3-86C9-1C273BF6F17B}"/>
              </a:ext>
            </a:extLst>
          </p:cNvPr>
          <p:cNvSpPr/>
          <p:nvPr/>
        </p:nvSpPr>
        <p:spPr>
          <a:xfrm>
            <a:off x="1310420" y="4806343"/>
            <a:ext cx="443132" cy="145608"/>
          </a:xfrm>
          <a:prstGeom prst="rect">
            <a:avLst/>
          </a:prstGeom>
          <a:noFill/>
          <a:ln w="28575">
            <a:noFill/>
          </a:ln>
        </p:spPr>
        <p:txBody>
          <a:bodyPr wrap="square" lIns="0" tIns="0" rIns="0" bIns="0" anchor="ctr" anchorCtr="0">
            <a:noAutofit/>
          </a:bodyPr>
          <a:lstStyle/>
          <a:p>
            <a:pPr algn="r" fontAlgn="auto">
              <a:spcBef>
                <a:spcPts val="0"/>
              </a:spcBef>
              <a:spcAft>
                <a:spcPts val="0"/>
              </a:spcAft>
              <a:buClr>
                <a:srgbClr val="000000"/>
              </a:buClr>
              <a:buFont typeface="Arial"/>
              <a:buNone/>
              <a:defRPr/>
            </a:pPr>
            <a:r>
              <a:rPr lang="en-US" altLang="zh-CN" sz="800" b="1" kern="0" dirty="0" smtClean="0">
                <a:solidFill>
                  <a:srgbClr val="000000">
                    <a:lumMod val="65000"/>
                    <a:lumOff val="35000"/>
                  </a:srgbClr>
                </a:solidFill>
                <a:latin typeface="微软雅黑" pitchFamily="34" charset="-122"/>
                <a:ea typeface="微软雅黑" pitchFamily="34" charset="-122"/>
                <a:cs typeface="Arial"/>
                <a:sym typeface="Arial"/>
              </a:rPr>
              <a:t>Chips</a:t>
            </a:r>
          </a:p>
        </p:txBody>
      </p:sp>
      <p:sp>
        <p:nvSpPr>
          <p:cNvPr id="11" name="矩形 10">
            <a:extLst>
              <a:ext uri="{FF2B5EF4-FFF2-40B4-BE49-F238E27FC236}">
                <a16:creationId xmlns:a16="http://schemas.microsoft.com/office/drawing/2014/main" xmlns="" id="{AE325C8B-B16C-49DE-B830-5D31184A9258}"/>
              </a:ext>
            </a:extLst>
          </p:cNvPr>
          <p:cNvSpPr/>
          <p:nvPr/>
        </p:nvSpPr>
        <p:spPr>
          <a:xfrm>
            <a:off x="1297808" y="3955103"/>
            <a:ext cx="443132" cy="145608"/>
          </a:xfrm>
          <a:prstGeom prst="rect">
            <a:avLst/>
          </a:prstGeom>
          <a:noFill/>
          <a:ln w="28575">
            <a:noFill/>
          </a:ln>
        </p:spPr>
        <p:txBody>
          <a:bodyPr wrap="square" lIns="0" tIns="0" rIns="0" bIns="0" anchor="ctr" anchorCtr="0">
            <a:noAutofit/>
          </a:bodyPr>
          <a:lstStyle/>
          <a:p>
            <a:pPr algn="r" fontAlgn="auto">
              <a:spcBef>
                <a:spcPts val="0"/>
              </a:spcBef>
              <a:spcAft>
                <a:spcPts val="0"/>
              </a:spcAft>
              <a:buClr>
                <a:srgbClr val="000000"/>
              </a:buClr>
              <a:buFont typeface="Arial"/>
              <a:buNone/>
              <a:defRPr/>
            </a:pPr>
            <a:r>
              <a:rPr lang="en-US" altLang="zh-CN" sz="800" b="1" kern="0" dirty="0" smtClean="0">
                <a:solidFill>
                  <a:srgbClr val="000000">
                    <a:lumMod val="65000"/>
                    <a:lumOff val="35000"/>
                  </a:srgbClr>
                </a:solidFill>
                <a:latin typeface="微软雅黑" pitchFamily="34" charset="-122"/>
                <a:ea typeface="微软雅黑" pitchFamily="34" charset="-122"/>
                <a:cs typeface="Arial"/>
                <a:sym typeface="Arial"/>
              </a:rPr>
              <a:t>Driver</a:t>
            </a:r>
          </a:p>
        </p:txBody>
      </p:sp>
      <p:sp>
        <p:nvSpPr>
          <p:cNvPr id="12" name="矩形 11">
            <a:extLst>
              <a:ext uri="{FF2B5EF4-FFF2-40B4-BE49-F238E27FC236}">
                <a16:creationId xmlns:a16="http://schemas.microsoft.com/office/drawing/2014/main" xmlns="" id="{215DC8C6-5ACA-44B7-B1D0-9A05A56AA4BC}"/>
              </a:ext>
            </a:extLst>
          </p:cNvPr>
          <p:cNvSpPr/>
          <p:nvPr/>
        </p:nvSpPr>
        <p:spPr>
          <a:xfrm>
            <a:off x="1305414" y="4119464"/>
            <a:ext cx="443132" cy="145608"/>
          </a:xfrm>
          <a:prstGeom prst="rect">
            <a:avLst/>
          </a:prstGeom>
          <a:noFill/>
          <a:ln w="28575">
            <a:noFill/>
          </a:ln>
        </p:spPr>
        <p:txBody>
          <a:bodyPr wrap="square" lIns="0" tIns="0" rIns="0" bIns="0" anchor="ctr" anchorCtr="0">
            <a:noAutofit/>
          </a:bodyPr>
          <a:lstStyle/>
          <a:p>
            <a:pPr algn="r" fontAlgn="auto">
              <a:spcBef>
                <a:spcPts val="0"/>
              </a:spcBef>
              <a:spcAft>
                <a:spcPts val="0"/>
              </a:spcAft>
              <a:buClr>
                <a:srgbClr val="000000"/>
              </a:buClr>
              <a:buFont typeface="Arial"/>
              <a:buNone/>
              <a:defRPr/>
            </a:pPr>
            <a:r>
              <a:rPr lang="en-US" altLang="zh-CN" sz="800" b="1" kern="0" dirty="0" smtClean="0">
                <a:solidFill>
                  <a:srgbClr val="000000">
                    <a:lumMod val="65000"/>
                    <a:lumOff val="35000"/>
                  </a:srgbClr>
                </a:solidFill>
                <a:latin typeface="微软雅黑" pitchFamily="34" charset="-122"/>
                <a:ea typeface="微软雅黑" pitchFamily="34" charset="-122"/>
                <a:cs typeface="Arial"/>
                <a:sym typeface="Arial"/>
              </a:rPr>
              <a:t>BIOS</a:t>
            </a:r>
          </a:p>
        </p:txBody>
      </p:sp>
      <p:sp>
        <p:nvSpPr>
          <p:cNvPr id="13" name="圆角矩形 12">
            <a:extLst>
              <a:ext uri="{FF2B5EF4-FFF2-40B4-BE49-F238E27FC236}">
                <a16:creationId xmlns:a16="http://schemas.microsoft.com/office/drawing/2014/main" xmlns="" id="{33734297-1BEA-4155-A8A0-6111B154E390}"/>
              </a:ext>
            </a:extLst>
          </p:cNvPr>
          <p:cNvSpPr/>
          <p:nvPr/>
        </p:nvSpPr>
        <p:spPr>
          <a:xfrm>
            <a:off x="5041617" y="2392630"/>
            <a:ext cx="544211" cy="2611526"/>
          </a:xfrm>
          <a:prstGeom prst="roundRect">
            <a:avLst>
              <a:gd name="adj" fmla="val 0"/>
            </a:avLst>
          </a:prstGeom>
          <a:solidFill>
            <a:srgbClr val="00B050"/>
          </a:solidFill>
          <a:ln w="9525" cap="flat" cmpd="sng" algn="ctr">
            <a:noFill/>
            <a:prstDash val="solid"/>
            <a:tailEnd type="none"/>
          </a:ln>
          <a:effectLst/>
        </p:spPr>
        <p:txBody>
          <a:bodyPr lIns="41963" tIns="41963" rIns="41963" bIns="41963" rtlCol="0" anchor="t" anchorCtr="0"/>
          <a:lstStyle/>
          <a:p>
            <a:pPr algn="ctr" defTabSz="1128084" fontAlgn="auto">
              <a:spcBef>
                <a:spcPts val="0"/>
              </a:spcBef>
              <a:spcAft>
                <a:spcPts val="0"/>
              </a:spcAft>
              <a:buClr>
                <a:srgbClr val="000000"/>
              </a:buClr>
              <a:buFont typeface="Arial"/>
              <a:buNone/>
              <a:defRPr/>
            </a:pPr>
            <a:endParaRPr lang="en-US" altLang="zh-CN" sz="800" b="1" kern="0" dirty="0" smtClean="0">
              <a:solidFill>
                <a:prstClr val="white"/>
              </a:solidFill>
              <a:latin typeface="微软雅黑" pitchFamily="34" charset="-122"/>
              <a:ea typeface="微软雅黑" pitchFamily="34" charset="-122"/>
              <a:sym typeface="Arial"/>
            </a:endParaRPr>
          </a:p>
          <a:p>
            <a:pPr algn="ctr" defTabSz="1128084" fontAlgn="auto">
              <a:spcBef>
                <a:spcPts val="0"/>
              </a:spcBef>
              <a:spcAft>
                <a:spcPts val="0"/>
              </a:spcAft>
              <a:buClr>
                <a:srgbClr val="000000"/>
              </a:buClr>
              <a:buFont typeface="Arial"/>
              <a:buNone/>
              <a:defRPr/>
            </a:pPr>
            <a:r>
              <a:rPr lang="en-US" altLang="zh-CN" sz="800" b="1" kern="0" dirty="0" smtClean="0">
                <a:solidFill>
                  <a:prstClr val="white"/>
                </a:solidFill>
                <a:latin typeface="微软雅黑" pitchFamily="34" charset="-122"/>
                <a:ea typeface="微软雅黑" pitchFamily="34" charset="-122"/>
                <a:sym typeface="Arial"/>
              </a:rPr>
              <a:t>Tool chain</a:t>
            </a:r>
            <a:endParaRPr lang="zh-CN" altLang="en-US" sz="800" b="1" kern="0" dirty="0" smtClean="0">
              <a:solidFill>
                <a:prstClr val="white"/>
              </a:solidFill>
              <a:latin typeface="微软雅黑" pitchFamily="34" charset="-122"/>
              <a:ea typeface="微软雅黑" pitchFamily="34" charset="-122"/>
              <a:sym typeface="Arial"/>
            </a:endParaRPr>
          </a:p>
        </p:txBody>
      </p:sp>
      <p:sp>
        <p:nvSpPr>
          <p:cNvPr id="14" name="圆角矩形 13">
            <a:extLst>
              <a:ext uri="{FF2B5EF4-FFF2-40B4-BE49-F238E27FC236}">
                <a16:creationId xmlns:a16="http://schemas.microsoft.com/office/drawing/2014/main" xmlns="" id="{93ADC13E-B691-4F1D-AE3A-1BEEB279E79A}"/>
              </a:ext>
            </a:extLst>
          </p:cNvPr>
          <p:cNvSpPr/>
          <p:nvPr/>
        </p:nvSpPr>
        <p:spPr>
          <a:xfrm>
            <a:off x="5070619" y="3809375"/>
            <a:ext cx="486205" cy="501669"/>
          </a:xfrm>
          <a:prstGeom prst="roundRect">
            <a:avLst>
              <a:gd name="adj" fmla="val 0"/>
            </a:avLst>
          </a:prstGeom>
          <a:solidFill>
            <a:srgbClr val="FFFFFF">
              <a:alpha val="40000"/>
            </a:srgbClr>
          </a:solidFill>
          <a:ln w="9525" cap="flat" cmpd="sng" algn="ctr">
            <a:noFill/>
            <a:prstDash val="solid"/>
            <a:tailEnd type="none"/>
          </a:ln>
          <a:effectLst/>
        </p:spPr>
        <p:txBody>
          <a:bodyPr lIns="41963" tIns="41963" rIns="0" bIns="41963" rtlCol="0" anchor="ctr"/>
          <a:lstStyle/>
          <a:p>
            <a:pPr algn="ctr" defTabSz="1128084" fontAlgn="auto">
              <a:spcBef>
                <a:spcPts val="0"/>
              </a:spcBef>
              <a:spcAft>
                <a:spcPts val="0"/>
              </a:spcAft>
              <a:buClr>
                <a:srgbClr val="000000"/>
              </a:buClr>
              <a:buFont typeface="Arial"/>
              <a:buNone/>
              <a:defRPr/>
            </a:pPr>
            <a:r>
              <a:rPr lang="en-US" altLang="zh-CN" sz="700" kern="0" dirty="0" smtClean="0">
                <a:solidFill>
                  <a:prstClr val="white"/>
                </a:solidFill>
                <a:latin typeface="微软雅黑" pitchFamily="34" charset="-122"/>
                <a:ea typeface="微软雅黑" pitchFamily="34" charset="-122"/>
                <a:sym typeface="Arial"/>
              </a:rPr>
              <a:t>Performance/debugging tool</a:t>
            </a:r>
            <a:endParaRPr lang="zh-CN" altLang="en-US" sz="700" kern="0" dirty="0" smtClean="0">
              <a:solidFill>
                <a:prstClr val="white"/>
              </a:solidFill>
              <a:latin typeface="微软雅黑" pitchFamily="34" charset="-122"/>
              <a:ea typeface="微软雅黑" pitchFamily="34" charset="-122"/>
              <a:sym typeface="Arial"/>
            </a:endParaRPr>
          </a:p>
        </p:txBody>
      </p:sp>
      <p:sp>
        <p:nvSpPr>
          <p:cNvPr id="15" name="圆角矩形 14">
            <a:extLst>
              <a:ext uri="{FF2B5EF4-FFF2-40B4-BE49-F238E27FC236}">
                <a16:creationId xmlns:a16="http://schemas.microsoft.com/office/drawing/2014/main" xmlns="" id="{4B5ADEDC-1E94-4FCF-94FC-47643279A9F5}"/>
              </a:ext>
            </a:extLst>
          </p:cNvPr>
          <p:cNvSpPr/>
          <p:nvPr/>
        </p:nvSpPr>
        <p:spPr>
          <a:xfrm>
            <a:off x="5065961" y="3417780"/>
            <a:ext cx="487916" cy="334186"/>
          </a:xfrm>
          <a:prstGeom prst="roundRect">
            <a:avLst>
              <a:gd name="adj" fmla="val 0"/>
            </a:avLst>
          </a:prstGeom>
          <a:solidFill>
            <a:srgbClr val="FFFFFF">
              <a:alpha val="40000"/>
            </a:srgbClr>
          </a:solidFill>
          <a:ln w="9525" cap="flat" cmpd="sng" algn="ctr">
            <a:noFill/>
            <a:prstDash val="solid"/>
            <a:tailEnd type="none"/>
          </a:ln>
          <a:effectLst/>
        </p:spPr>
        <p:txBody>
          <a:bodyPr lIns="0" tIns="0" rIns="0" bIns="0" rtlCol="0" anchor="ctr"/>
          <a:lstStyle/>
          <a:p>
            <a:pPr algn="ctr" defTabSz="1128084" fontAlgn="auto">
              <a:spcBef>
                <a:spcPts val="0"/>
              </a:spcBef>
              <a:spcAft>
                <a:spcPts val="0"/>
              </a:spcAft>
              <a:buClr>
                <a:srgbClr val="000000"/>
              </a:buClr>
              <a:buFont typeface="Arial"/>
              <a:buNone/>
              <a:defRPr/>
            </a:pPr>
            <a:r>
              <a:rPr lang="en-US" altLang="zh-CN" sz="700" kern="0" dirty="0" smtClean="0">
                <a:solidFill>
                  <a:prstClr val="white"/>
                </a:solidFill>
                <a:latin typeface="微软雅黑" pitchFamily="34" charset="-122"/>
                <a:ea typeface="微软雅黑" pitchFamily="34" charset="-122"/>
                <a:sym typeface="Arial"/>
              </a:rPr>
              <a:t>Compiler</a:t>
            </a:r>
          </a:p>
          <a:p>
            <a:pPr algn="ctr" defTabSz="1128084" fontAlgn="auto">
              <a:spcBef>
                <a:spcPts val="0"/>
              </a:spcBef>
              <a:spcAft>
                <a:spcPts val="0"/>
              </a:spcAft>
              <a:buClr>
                <a:srgbClr val="000000"/>
              </a:buClr>
              <a:buFont typeface="Arial"/>
              <a:buNone/>
              <a:defRPr/>
            </a:pPr>
            <a:r>
              <a:rPr lang="en-US" altLang="zh-CN" sz="700" kern="0" dirty="0" smtClean="0">
                <a:solidFill>
                  <a:prstClr val="white"/>
                </a:solidFill>
                <a:latin typeface="微软雅黑" pitchFamily="34" charset="-122"/>
                <a:ea typeface="微软雅黑" pitchFamily="34" charset="-122"/>
                <a:sym typeface="Arial"/>
              </a:rPr>
              <a:t>debugger</a:t>
            </a:r>
          </a:p>
        </p:txBody>
      </p:sp>
      <p:sp>
        <p:nvSpPr>
          <p:cNvPr id="16" name="圆角矩形 15">
            <a:extLst>
              <a:ext uri="{FF2B5EF4-FFF2-40B4-BE49-F238E27FC236}">
                <a16:creationId xmlns:a16="http://schemas.microsoft.com/office/drawing/2014/main" xmlns="" id="{945FDFC3-BE08-41FE-93C5-2FDFBBC16D49}"/>
              </a:ext>
            </a:extLst>
          </p:cNvPr>
          <p:cNvSpPr/>
          <p:nvPr/>
        </p:nvSpPr>
        <p:spPr>
          <a:xfrm>
            <a:off x="5065962" y="2894625"/>
            <a:ext cx="487916" cy="467351"/>
          </a:xfrm>
          <a:prstGeom prst="roundRect">
            <a:avLst>
              <a:gd name="adj" fmla="val 0"/>
            </a:avLst>
          </a:prstGeom>
          <a:solidFill>
            <a:srgbClr val="FFFFFF">
              <a:alpha val="40000"/>
            </a:srgbClr>
          </a:solidFill>
          <a:ln w="9525" cap="flat" cmpd="sng" algn="ctr">
            <a:noFill/>
            <a:prstDash val="solid"/>
            <a:tailEnd type="none"/>
          </a:ln>
          <a:effectLst/>
        </p:spPr>
        <p:txBody>
          <a:bodyPr lIns="41963" tIns="41963" rIns="0" bIns="41963" rtlCol="0" anchor="ctr"/>
          <a:lstStyle/>
          <a:p>
            <a:pPr algn="ctr" defTabSz="1128084" fontAlgn="auto">
              <a:spcBef>
                <a:spcPts val="0"/>
              </a:spcBef>
              <a:spcAft>
                <a:spcPts val="0"/>
              </a:spcAft>
              <a:buClr>
                <a:srgbClr val="000000"/>
              </a:buClr>
              <a:buFont typeface="Arial"/>
              <a:buNone/>
              <a:defRPr/>
            </a:pPr>
            <a:r>
              <a:rPr lang="en-US" altLang="zh-CN" sz="700" kern="0" dirty="0" smtClean="0">
                <a:solidFill>
                  <a:prstClr val="white"/>
                </a:solidFill>
                <a:latin typeface="微软雅黑" pitchFamily="34" charset="-122"/>
                <a:ea typeface="微软雅黑" pitchFamily="34" charset="-122"/>
                <a:sym typeface="Arial"/>
              </a:rPr>
              <a:t>Monitor</a:t>
            </a:r>
          </a:p>
          <a:p>
            <a:pPr algn="ctr" defTabSz="1128084" fontAlgn="auto">
              <a:spcBef>
                <a:spcPts val="0"/>
              </a:spcBef>
              <a:spcAft>
                <a:spcPts val="0"/>
              </a:spcAft>
              <a:buClr>
                <a:srgbClr val="000000"/>
              </a:buClr>
              <a:buFont typeface="Arial"/>
              <a:buNone/>
              <a:defRPr/>
            </a:pPr>
            <a:r>
              <a:rPr lang="en-US" altLang="zh-CN" sz="700" kern="0" dirty="0" smtClean="0">
                <a:solidFill>
                  <a:prstClr val="white"/>
                </a:solidFill>
                <a:latin typeface="微软雅黑" pitchFamily="34" charset="-122"/>
                <a:ea typeface="微软雅黑" pitchFamily="34" charset="-122"/>
                <a:sym typeface="Arial"/>
              </a:rPr>
              <a:t>Maintain</a:t>
            </a:r>
          </a:p>
          <a:p>
            <a:pPr algn="ctr" defTabSz="1128084" fontAlgn="auto">
              <a:spcBef>
                <a:spcPts val="0"/>
              </a:spcBef>
              <a:spcAft>
                <a:spcPts val="0"/>
              </a:spcAft>
              <a:buClr>
                <a:srgbClr val="000000"/>
              </a:buClr>
              <a:buFont typeface="Arial"/>
              <a:buNone/>
              <a:defRPr/>
            </a:pPr>
            <a:r>
              <a:rPr lang="en-US" altLang="zh-CN" sz="700" kern="0" dirty="0" smtClean="0">
                <a:solidFill>
                  <a:prstClr val="white"/>
                </a:solidFill>
                <a:latin typeface="微软雅黑" pitchFamily="34" charset="-122"/>
                <a:ea typeface="微软雅黑" pitchFamily="34" charset="-122"/>
                <a:sym typeface="Arial"/>
              </a:rPr>
              <a:t>Backup</a:t>
            </a:r>
          </a:p>
          <a:p>
            <a:pPr algn="ctr" defTabSz="1128084" fontAlgn="auto">
              <a:spcBef>
                <a:spcPts val="0"/>
              </a:spcBef>
              <a:spcAft>
                <a:spcPts val="0"/>
              </a:spcAft>
              <a:buClr>
                <a:srgbClr val="000000"/>
              </a:buClr>
              <a:buFont typeface="Arial"/>
              <a:buNone/>
              <a:defRPr/>
            </a:pPr>
            <a:r>
              <a:rPr lang="en-US" altLang="zh-CN" sz="700" kern="0" dirty="0" smtClean="0">
                <a:solidFill>
                  <a:prstClr val="white"/>
                </a:solidFill>
                <a:latin typeface="微软雅黑" pitchFamily="34" charset="-122"/>
                <a:ea typeface="微软雅黑" pitchFamily="34" charset="-122"/>
                <a:sym typeface="Arial"/>
              </a:rPr>
              <a:t>tool</a:t>
            </a:r>
            <a:endParaRPr lang="zh-CN" altLang="en-US" sz="700" kern="0" dirty="0" smtClean="0">
              <a:solidFill>
                <a:prstClr val="white"/>
              </a:solidFill>
              <a:latin typeface="微软雅黑" pitchFamily="34" charset="-122"/>
              <a:ea typeface="微软雅黑" pitchFamily="34" charset="-122"/>
              <a:sym typeface="Arial"/>
            </a:endParaRPr>
          </a:p>
        </p:txBody>
      </p:sp>
      <p:grpSp>
        <p:nvGrpSpPr>
          <p:cNvPr id="17" name="组合 64">
            <a:extLst>
              <a:ext uri="{FF2B5EF4-FFF2-40B4-BE49-F238E27FC236}">
                <a16:creationId xmlns:a16="http://schemas.microsoft.com/office/drawing/2014/main" xmlns="" id="{8F16AF70-AACA-4AAC-9B7E-D04D9BCD2DC2}"/>
              </a:ext>
            </a:extLst>
          </p:cNvPr>
          <p:cNvGrpSpPr/>
          <p:nvPr/>
        </p:nvGrpSpPr>
        <p:grpSpPr>
          <a:xfrm>
            <a:off x="1797457" y="2837464"/>
            <a:ext cx="3188376" cy="1084019"/>
            <a:chOff x="3971403" y="1959480"/>
            <a:chExt cx="4662418" cy="2022817"/>
          </a:xfrm>
        </p:grpSpPr>
        <p:grpSp>
          <p:nvGrpSpPr>
            <p:cNvPr id="18" name="组合 34">
              <a:extLst>
                <a:ext uri="{FF2B5EF4-FFF2-40B4-BE49-F238E27FC236}">
                  <a16:creationId xmlns:a16="http://schemas.microsoft.com/office/drawing/2014/main" xmlns="" id="{8841BBFD-D5D6-49FA-83FB-0AEFD3A6E633}"/>
                </a:ext>
              </a:extLst>
            </p:cNvPr>
            <p:cNvGrpSpPr/>
            <p:nvPr/>
          </p:nvGrpSpPr>
          <p:grpSpPr>
            <a:xfrm>
              <a:off x="6162685" y="1961915"/>
              <a:ext cx="2471136" cy="2005915"/>
              <a:chOff x="6979669" y="2011793"/>
              <a:chExt cx="1661688" cy="2005915"/>
            </a:xfrm>
          </p:grpSpPr>
          <p:sp>
            <p:nvSpPr>
              <p:cNvPr id="23" name="矩形 22">
                <a:extLst>
                  <a:ext uri="{FF2B5EF4-FFF2-40B4-BE49-F238E27FC236}">
                    <a16:creationId xmlns:a16="http://schemas.microsoft.com/office/drawing/2014/main" xmlns="" id="{49BE4E63-C80E-4C90-96E6-58411D6A0B82}"/>
                  </a:ext>
                </a:extLst>
              </p:cNvPr>
              <p:cNvSpPr/>
              <p:nvPr/>
            </p:nvSpPr>
            <p:spPr>
              <a:xfrm>
                <a:off x="6979669" y="2461816"/>
                <a:ext cx="1661688" cy="1070250"/>
              </a:xfrm>
              <a:prstGeom prst="rect">
                <a:avLst/>
              </a:prstGeom>
              <a:solidFill>
                <a:srgbClr val="00B050"/>
              </a:solidFill>
              <a:ln>
                <a:noFill/>
              </a:ln>
            </p:spPr>
            <p:txBody>
              <a:bodyPr wrap="square" lIns="288000" tIns="0" rIns="36000" bIns="0" anchor="ctr" anchorCtr="0">
                <a:noAutofit/>
              </a:bodyPr>
              <a:lstStyle/>
              <a:p>
                <a:pPr algn="ctr" fontAlgn="auto">
                  <a:spcBef>
                    <a:spcPts val="0"/>
                  </a:spcBef>
                  <a:spcAft>
                    <a:spcPts val="0"/>
                  </a:spcAft>
                  <a:buClr>
                    <a:srgbClr val="000000"/>
                  </a:buClr>
                  <a:buFont typeface="Arial"/>
                  <a:buNone/>
                  <a:defRPr/>
                </a:pPr>
                <a:r>
                  <a:rPr lang="en-US" altLang="zh-CN" sz="1000" b="1" kern="0" dirty="0" smtClean="0">
                    <a:solidFill>
                      <a:prstClr val="white"/>
                    </a:solidFill>
                    <a:latin typeface="微软雅黑" pitchFamily="34" charset="-122"/>
                    <a:ea typeface="微软雅黑" pitchFamily="34" charset="-122"/>
                    <a:cs typeface="Arial"/>
                    <a:sym typeface="Arial"/>
                  </a:rPr>
                  <a:t>Linux</a:t>
                </a:r>
              </a:p>
              <a:p>
                <a:pPr marL="193225" indent="-193225" fontAlgn="auto">
                  <a:lnSpc>
                    <a:spcPct val="130000"/>
                  </a:lnSpc>
                  <a:spcBef>
                    <a:spcPts val="0"/>
                  </a:spcBef>
                  <a:spcAft>
                    <a:spcPts val="0"/>
                  </a:spcAft>
                  <a:buClr>
                    <a:prstClr val="white"/>
                  </a:buClr>
                  <a:buSzPct val="60000"/>
                  <a:buFont typeface="Wingdings" pitchFamily="2" charset="2"/>
                  <a:buChar char="Ø"/>
                  <a:defRPr/>
                </a:pPr>
                <a:r>
                  <a:rPr lang="en-US" altLang="zh-CN" sz="800" kern="0" dirty="0" err="1" smtClean="0">
                    <a:solidFill>
                      <a:prstClr val="white"/>
                    </a:solidFill>
                    <a:latin typeface="微软雅黑" pitchFamily="34" charset="-122"/>
                    <a:ea typeface="微软雅黑" pitchFamily="34" charset="-122"/>
                    <a:cs typeface="Arial"/>
                    <a:sym typeface="Arial"/>
                  </a:rPr>
                  <a:t>RedHat</a:t>
                </a:r>
                <a:endParaRPr lang="en-US" altLang="zh-CN" sz="800" kern="0" dirty="0" smtClean="0">
                  <a:solidFill>
                    <a:prstClr val="white"/>
                  </a:solidFill>
                  <a:latin typeface="微软雅黑" pitchFamily="34" charset="-122"/>
                  <a:ea typeface="微软雅黑" pitchFamily="34" charset="-122"/>
                  <a:cs typeface="Arial"/>
                  <a:sym typeface="Arial"/>
                </a:endParaRPr>
              </a:p>
              <a:p>
                <a:pPr marL="193225" indent="-193225" fontAlgn="auto">
                  <a:lnSpc>
                    <a:spcPct val="130000"/>
                  </a:lnSpc>
                  <a:spcBef>
                    <a:spcPts val="0"/>
                  </a:spcBef>
                  <a:spcAft>
                    <a:spcPts val="0"/>
                  </a:spcAft>
                  <a:buClr>
                    <a:prstClr val="white"/>
                  </a:buClr>
                  <a:buSzPct val="60000"/>
                  <a:buFont typeface="Wingdings" pitchFamily="2" charset="2"/>
                  <a:buChar char="Ø"/>
                  <a:defRPr/>
                </a:pPr>
                <a:r>
                  <a:rPr lang="en-US" altLang="zh-CN" sz="800" kern="0" dirty="0" err="1" smtClean="0">
                    <a:solidFill>
                      <a:prstClr val="white"/>
                    </a:solidFill>
                    <a:latin typeface="微软雅黑" pitchFamily="34" charset="-122"/>
                    <a:ea typeface="微软雅黑" pitchFamily="34" charset="-122"/>
                    <a:cs typeface="Arial"/>
                    <a:sym typeface="Arial"/>
                  </a:rPr>
                  <a:t>Ubuntu</a:t>
                </a:r>
                <a:endParaRPr lang="en-US" altLang="zh-CN" sz="800" kern="0" dirty="0" smtClean="0">
                  <a:solidFill>
                    <a:prstClr val="white"/>
                  </a:solidFill>
                  <a:latin typeface="微软雅黑" pitchFamily="34" charset="-122"/>
                  <a:ea typeface="微软雅黑" pitchFamily="34" charset="-122"/>
                  <a:cs typeface="Arial"/>
                  <a:sym typeface="Arial"/>
                </a:endParaRPr>
              </a:p>
              <a:p>
                <a:pPr marL="193225" indent="-193225" fontAlgn="auto">
                  <a:lnSpc>
                    <a:spcPct val="130000"/>
                  </a:lnSpc>
                  <a:spcBef>
                    <a:spcPts val="0"/>
                  </a:spcBef>
                  <a:spcAft>
                    <a:spcPts val="0"/>
                  </a:spcAft>
                  <a:buClr>
                    <a:prstClr val="white"/>
                  </a:buClr>
                  <a:buSzPct val="60000"/>
                  <a:buFont typeface="Wingdings" pitchFamily="2" charset="2"/>
                  <a:buChar char="Ø"/>
                  <a:defRPr/>
                </a:pPr>
                <a:r>
                  <a:rPr lang="en-US" altLang="zh-CN" sz="800" kern="0" dirty="0" smtClean="0">
                    <a:solidFill>
                      <a:prstClr val="white"/>
                    </a:solidFill>
                    <a:latin typeface="微软雅黑" pitchFamily="34" charset="-122"/>
                    <a:ea typeface="微软雅黑" pitchFamily="34" charset="-122"/>
                    <a:cs typeface="Arial"/>
                    <a:sym typeface="Arial"/>
                  </a:rPr>
                  <a:t>SUSE</a:t>
                </a:r>
                <a:endParaRPr lang="zh-CN" altLang="en-US" sz="800" kern="0" dirty="0" smtClean="0">
                  <a:solidFill>
                    <a:prstClr val="white"/>
                  </a:solidFill>
                  <a:latin typeface="微软雅黑" pitchFamily="34" charset="-122"/>
                  <a:ea typeface="微软雅黑" pitchFamily="34" charset="-122"/>
                  <a:cs typeface="Arial"/>
                  <a:sym typeface="Arial"/>
                </a:endParaRPr>
              </a:p>
            </p:txBody>
          </p:sp>
          <p:sp>
            <p:nvSpPr>
              <p:cNvPr id="24" name="矩形 23">
                <a:extLst>
                  <a:ext uri="{FF2B5EF4-FFF2-40B4-BE49-F238E27FC236}">
                    <a16:creationId xmlns:a16="http://schemas.microsoft.com/office/drawing/2014/main" xmlns="" id="{F41EFA46-7307-45DB-A1B1-FEC86D2B2EAF}"/>
                  </a:ext>
                </a:extLst>
              </p:cNvPr>
              <p:cNvSpPr/>
              <p:nvPr/>
            </p:nvSpPr>
            <p:spPr>
              <a:xfrm>
                <a:off x="6979669" y="2011793"/>
                <a:ext cx="1656184" cy="364198"/>
              </a:xfrm>
              <a:prstGeom prst="rect">
                <a:avLst/>
              </a:prstGeom>
              <a:solidFill>
                <a:srgbClr val="00B050"/>
              </a:solidFill>
              <a:ln>
                <a:noFill/>
              </a:ln>
            </p:spPr>
            <p:txBody>
              <a:bodyPr wrap="square" lIns="36000" tIns="0" rIns="36000" bIns="0" anchor="ctr" anchorCtr="0">
                <a:noAutofit/>
              </a:bodyPr>
              <a:lstStyle/>
              <a:p>
                <a:pPr algn="ctr" fontAlgn="auto">
                  <a:spcBef>
                    <a:spcPts val="0"/>
                  </a:spcBef>
                  <a:spcAft>
                    <a:spcPts val="0"/>
                  </a:spcAft>
                  <a:buClr>
                    <a:srgbClr val="000000"/>
                  </a:buClr>
                  <a:buFont typeface="Arial"/>
                  <a:buNone/>
                  <a:defRPr/>
                </a:pPr>
                <a:r>
                  <a:rPr lang="en-US" altLang="zh-CN" sz="800" b="1" kern="0" dirty="0" smtClean="0">
                    <a:solidFill>
                      <a:prstClr val="white"/>
                    </a:solidFill>
                    <a:latin typeface="微软雅黑" pitchFamily="34" charset="-122"/>
                    <a:ea typeface="微软雅黑" pitchFamily="34" charset="-122"/>
                    <a:cs typeface="Arial"/>
                    <a:sym typeface="Arial"/>
                  </a:rPr>
                  <a:t>Oracle/SAP</a:t>
                </a:r>
              </a:p>
            </p:txBody>
          </p:sp>
          <p:sp>
            <p:nvSpPr>
              <p:cNvPr id="25" name="矩形 24">
                <a:extLst>
                  <a:ext uri="{FF2B5EF4-FFF2-40B4-BE49-F238E27FC236}">
                    <a16:creationId xmlns:a16="http://schemas.microsoft.com/office/drawing/2014/main" xmlns="" id="{0C9C0E5B-6A79-43B3-8302-D037EFBDCDC8}"/>
                  </a:ext>
                </a:extLst>
              </p:cNvPr>
              <p:cNvSpPr/>
              <p:nvPr/>
            </p:nvSpPr>
            <p:spPr>
              <a:xfrm>
                <a:off x="6985173" y="3617892"/>
                <a:ext cx="1656184" cy="399816"/>
              </a:xfrm>
              <a:prstGeom prst="rect">
                <a:avLst/>
              </a:prstGeom>
              <a:solidFill>
                <a:srgbClr val="00B050"/>
              </a:solidFill>
              <a:ln>
                <a:noFill/>
              </a:ln>
            </p:spPr>
            <p:txBody>
              <a:bodyPr wrap="square" lIns="36000" tIns="0" rIns="36000" bIns="0" anchor="ctr" anchorCtr="0">
                <a:noAutofit/>
              </a:bodyPr>
              <a:lstStyle/>
              <a:p>
                <a:pPr algn="ctr" fontAlgn="auto">
                  <a:spcBef>
                    <a:spcPts val="0"/>
                  </a:spcBef>
                  <a:spcAft>
                    <a:spcPts val="0"/>
                  </a:spcAft>
                  <a:buClr>
                    <a:srgbClr val="000000"/>
                  </a:buClr>
                  <a:buFont typeface="Arial"/>
                  <a:buNone/>
                  <a:defRPr/>
                </a:pPr>
                <a:r>
                  <a:rPr lang="en-US" altLang="zh-CN" sz="800" b="1" kern="0" dirty="0" smtClean="0">
                    <a:solidFill>
                      <a:prstClr val="white"/>
                    </a:solidFill>
                    <a:latin typeface="微软雅黑" pitchFamily="34" charset="-122"/>
                    <a:ea typeface="微软雅黑" pitchFamily="34" charset="-122"/>
                    <a:cs typeface="Arial"/>
                    <a:sym typeface="Arial"/>
                  </a:rPr>
                  <a:t>Linux Kernel</a:t>
                </a:r>
              </a:p>
            </p:txBody>
          </p:sp>
        </p:grpSp>
        <p:grpSp>
          <p:nvGrpSpPr>
            <p:cNvPr id="19" name="组合 35">
              <a:extLst>
                <a:ext uri="{FF2B5EF4-FFF2-40B4-BE49-F238E27FC236}">
                  <a16:creationId xmlns:a16="http://schemas.microsoft.com/office/drawing/2014/main" xmlns="" id="{7E4B0972-104B-4CAC-A42E-041B5F9925D6}"/>
                </a:ext>
              </a:extLst>
            </p:cNvPr>
            <p:cNvGrpSpPr/>
            <p:nvPr/>
          </p:nvGrpSpPr>
          <p:grpSpPr>
            <a:xfrm>
              <a:off x="3971403" y="1959480"/>
              <a:ext cx="2013518" cy="2022817"/>
              <a:chOff x="4968949" y="2009358"/>
              <a:chExt cx="1368152" cy="2022817"/>
            </a:xfrm>
          </p:grpSpPr>
          <p:sp>
            <p:nvSpPr>
              <p:cNvPr id="20" name="矩形 19">
                <a:extLst>
                  <a:ext uri="{FF2B5EF4-FFF2-40B4-BE49-F238E27FC236}">
                    <a16:creationId xmlns:a16="http://schemas.microsoft.com/office/drawing/2014/main" xmlns="" id="{22C0AD07-FE05-4041-960B-2EBEA80C4BEC}"/>
                  </a:ext>
                </a:extLst>
              </p:cNvPr>
              <p:cNvSpPr/>
              <p:nvPr/>
            </p:nvSpPr>
            <p:spPr>
              <a:xfrm>
                <a:off x="4968949" y="2015951"/>
                <a:ext cx="1368152" cy="2016224"/>
              </a:xfrm>
              <a:prstGeom prst="rect">
                <a:avLst/>
              </a:prstGeom>
              <a:solidFill>
                <a:srgbClr val="00B050"/>
              </a:solidFill>
              <a:ln>
                <a:noFill/>
              </a:ln>
            </p:spPr>
            <p:txBody>
              <a:bodyPr wrap="square" lIns="36000" tIns="0" rIns="36000" bIns="0" anchor="ctr" anchorCtr="0">
                <a:noAutofit/>
              </a:bodyPr>
              <a:lstStyle/>
              <a:p>
                <a:pPr algn="ctr" fontAlgn="auto">
                  <a:spcBef>
                    <a:spcPts val="0"/>
                  </a:spcBef>
                  <a:spcAft>
                    <a:spcPts val="0"/>
                  </a:spcAft>
                  <a:buClr>
                    <a:srgbClr val="000000"/>
                  </a:buClr>
                  <a:buFont typeface="Arial"/>
                  <a:buNone/>
                  <a:defRPr/>
                </a:pPr>
                <a:endParaRPr lang="en-US" altLang="zh-CN" sz="1000" b="1" kern="0" dirty="0" smtClean="0">
                  <a:solidFill>
                    <a:prstClr val="white"/>
                  </a:solidFill>
                  <a:latin typeface="微软雅黑" pitchFamily="34" charset="-122"/>
                  <a:ea typeface="微软雅黑" pitchFamily="34" charset="-122"/>
                  <a:cs typeface="Arial"/>
                  <a:sym typeface="Arial"/>
                </a:endParaRPr>
              </a:p>
              <a:p>
                <a:pPr algn="ctr" fontAlgn="auto">
                  <a:spcBef>
                    <a:spcPts val="0"/>
                  </a:spcBef>
                  <a:spcAft>
                    <a:spcPts val="0"/>
                  </a:spcAft>
                  <a:buClr>
                    <a:srgbClr val="000000"/>
                  </a:buClr>
                  <a:buFont typeface="Arial"/>
                  <a:buNone/>
                  <a:defRPr/>
                </a:pPr>
                <a:r>
                  <a:rPr lang="en-US" altLang="zh-CN" sz="1000" b="1" kern="0" dirty="0" smtClean="0">
                    <a:solidFill>
                      <a:prstClr val="white"/>
                    </a:solidFill>
                    <a:latin typeface="微软雅黑" pitchFamily="34" charset="-122"/>
                    <a:ea typeface="微软雅黑" pitchFamily="34" charset="-122"/>
                    <a:cs typeface="Arial"/>
                    <a:sym typeface="Arial"/>
                  </a:rPr>
                  <a:t>Windows Server</a:t>
                </a:r>
                <a:endParaRPr lang="zh-CN" altLang="en-US" sz="800" b="1" kern="0" dirty="0" smtClean="0">
                  <a:solidFill>
                    <a:prstClr val="white"/>
                  </a:solidFill>
                  <a:latin typeface="微软雅黑" pitchFamily="34" charset="-122"/>
                  <a:ea typeface="微软雅黑" pitchFamily="34" charset="-122"/>
                  <a:cs typeface="Arial"/>
                  <a:sym typeface="Arial"/>
                </a:endParaRPr>
              </a:p>
            </p:txBody>
          </p:sp>
          <p:sp>
            <p:nvSpPr>
              <p:cNvPr id="21" name="矩形 20">
                <a:extLst>
                  <a:ext uri="{FF2B5EF4-FFF2-40B4-BE49-F238E27FC236}">
                    <a16:creationId xmlns:a16="http://schemas.microsoft.com/office/drawing/2014/main" xmlns="" id="{416B03FE-E6A7-4E69-8E01-91A055A0EA7B}"/>
                  </a:ext>
                </a:extLst>
              </p:cNvPr>
              <p:cNvSpPr/>
              <p:nvPr/>
            </p:nvSpPr>
            <p:spPr>
              <a:xfrm>
                <a:off x="4968949" y="2009358"/>
                <a:ext cx="1368078" cy="305969"/>
              </a:xfrm>
              <a:prstGeom prst="rect">
                <a:avLst/>
              </a:prstGeom>
              <a:solidFill>
                <a:srgbClr val="FFFFFF">
                  <a:lumMod val="85000"/>
                </a:srgbClr>
              </a:solidFill>
              <a:ln w="9525">
                <a:noFill/>
              </a:ln>
            </p:spPr>
            <p:txBody>
              <a:bodyPr wrap="square" lIns="0" tIns="0" rIns="0" bIns="0" anchor="ctr" anchorCtr="0">
                <a:noAutofit/>
              </a:bodyPr>
              <a:lstStyle/>
              <a:p>
                <a:pPr algn="ctr" fontAlgn="auto">
                  <a:spcBef>
                    <a:spcPts val="0"/>
                  </a:spcBef>
                  <a:spcAft>
                    <a:spcPts val="0"/>
                  </a:spcAft>
                  <a:buClr>
                    <a:srgbClr val="000000"/>
                  </a:buClr>
                  <a:buFont typeface="Arial"/>
                  <a:buNone/>
                  <a:defRPr/>
                </a:pPr>
                <a:r>
                  <a:rPr lang="en-US" altLang="zh-CN" sz="800" kern="0" dirty="0" err="1" smtClean="0">
                    <a:solidFill>
                      <a:srgbClr val="000000">
                        <a:lumMod val="75000"/>
                        <a:lumOff val="25000"/>
                      </a:srgbClr>
                    </a:solidFill>
                    <a:latin typeface="微软雅黑" pitchFamily="34" charset="-122"/>
                    <a:ea typeface="微软雅黑" pitchFamily="34" charset="-122"/>
                    <a:cs typeface="Arial"/>
                    <a:sym typeface="Arial"/>
                  </a:rPr>
                  <a:t>SQLServer</a:t>
                </a:r>
                <a:endParaRPr lang="en-US" altLang="zh-CN" sz="800" kern="0" dirty="0" smtClean="0">
                  <a:solidFill>
                    <a:srgbClr val="000000">
                      <a:lumMod val="75000"/>
                      <a:lumOff val="25000"/>
                    </a:srgbClr>
                  </a:solidFill>
                  <a:latin typeface="微软雅黑" pitchFamily="34" charset="-122"/>
                  <a:ea typeface="微软雅黑" pitchFamily="34" charset="-122"/>
                  <a:cs typeface="Arial"/>
                  <a:sym typeface="Arial"/>
                </a:endParaRPr>
              </a:p>
            </p:txBody>
          </p:sp>
          <p:sp>
            <p:nvSpPr>
              <p:cNvPr id="22" name="矩形 21">
                <a:extLst>
                  <a:ext uri="{FF2B5EF4-FFF2-40B4-BE49-F238E27FC236}">
                    <a16:creationId xmlns:a16="http://schemas.microsoft.com/office/drawing/2014/main" xmlns="" id="{B18AFD01-D6AB-494F-9F80-86160F6B5C23}"/>
                  </a:ext>
                </a:extLst>
              </p:cNvPr>
              <p:cNvSpPr/>
              <p:nvPr/>
            </p:nvSpPr>
            <p:spPr>
              <a:xfrm>
                <a:off x="4968949" y="3724376"/>
                <a:ext cx="1368075" cy="307798"/>
              </a:xfrm>
              <a:prstGeom prst="rect">
                <a:avLst/>
              </a:prstGeom>
              <a:solidFill>
                <a:srgbClr val="FFFFFF">
                  <a:lumMod val="85000"/>
                </a:srgbClr>
              </a:solidFill>
              <a:ln w="9525">
                <a:noFill/>
              </a:ln>
            </p:spPr>
            <p:txBody>
              <a:bodyPr wrap="square" lIns="0" tIns="0" rIns="0" bIns="0" anchor="ctr" anchorCtr="0">
                <a:noAutofit/>
              </a:bodyPr>
              <a:lstStyle/>
              <a:p>
                <a:pPr algn="ctr" fontAlgn="auto">
                  <a:spcBef>
                    <a:spcPts val="0"/>
                  </a:spcBef>
                  <a:spcAft>
                    <a:spcPts val="0"/>
                  </a:spcAft>
                  <a:buClr>
                    <a:srgbClr val="000000"/>
                  </a:buClr>
                  <a:buFont typeface="Arial"/>
                  <a:buNone/>
                  <a:defRPr/>
                </a:pPr>
                <a:r>
                  <a:rPr lang="en-US" altLang="zh-CN" sz="800" kern="0" dirty="0" smtClean="0">
                    <a:solidFill>
                      <a:srgbClr val="000000">
                        <a:lumMod val="75000"/>
                        <a:lumOff val="25000"/>
                      </a:srgbClr>
                    </a:solidFill>
                    <a:latin typeface="微软雅黑" pitchFamily="34" charset="-122"/>
                    <a:ea typeface="微软雅黑" pitchFamily="34" charset="-122"/>
                    <a:cs typeface="Arial"/>
                    <a:sym typeface="Arial"/>
                  </a:rPr>
                  <a:t>Kernel</a:t>
                </a:r>
              </a:p>
            </p:txBody>
          </p:sp>
        </p:grpSp>
      </p:grpSp>
      <p:sp>
        <p:nvSpPr>
          <p:cNvPr id="26" name="圆角矩形 25">
            <a:extLst>
              <a:ext uri="{FF2B5EF4-FFF2-40B4-BE49-F238E27FC236}">
                <a16:creationId xmlns:a16="http://schemas.microsoft.com/office/drawing/2014/main" xmlns="" id="{442EB8AD-1C07-4B54-84F0-A45C8A32B747}"/>
              </a:ext>
            </a:extLst>
          </p:cNvPr>
          <p:cNvSpPr/>
          <p:nvPr/>
        </p:nvSpPr>
        <p:spPr>
          <a:xfrm>
            <a:off x="1797457" y="2584046"/>
            <a:ext cx="3191988" cy="181990"/>
          </a:xfrm>
          <a:prstGeom prst="roundRect">
            <a:avLst>
              <a:gd name="adj" fmla="val 0"/>
            </a:avLst>
          </a:prstGeom>
          <a:solidFill>
            <a:srgbClr val="00B050"/>
          </a:solidFill>
          <a:ln w="9525" cap="flat" cmpd="sng" algn="ctr">
            <a:noFill/>
            <a:prstDash val="solid"/>
            <a:tailEnd type="none"/>
          </a:ln>
          <a:effectLst/>
        </p:spPr>
        <p:txBody>
          <a:bodyPr lIns="41963" tIns="41963" rIns="41963" bIns="41963" rtlCol="0" anchor="ctr"/>
          <a:lstStyle/>
          <a:p>
            <a:pPr algn="ctr" defTabSz="1128084" fontAlgn="auto">
              <a:spcBef>
                <a:spcPts val="0"/>
              </a:spcBef>
              <a:spcAft>
                <a:spcPts val="0"/>
              </a:spcAft>
              <a:buClr>
                <a:srgbClr val="000000"/>
              </a:buClr>
              <a:buFont typeface="Arial"/>
              <a:buNone/>
              <a:defRPr/>
            </a:pPr>
            <a:r>
              <a:rPr lang="en-US" altLang="zh-CN" sz="1000" b="1" kern="0" dirty="0" err="1" smtClean="0">
                <a:solidFill>
                  <a:prstClr val="white"/>
                </a:solidFill>
                <a:latin typeface="微软雅黑" pitchFamily="34" charset="-122"/>
                <a:ea typeface="微软雅黑" pitchFamily="34" charset="-122"/>
                <a:sym typeface="Arial"/>
              </a:rPr>
              <a:t>OpenFlow</a:t>
            </a:r>
            <a:r>
              <a:rPr lang="en-US" altLang="zh-CN" sz="1000" b="1" kern="0" dirty="0" smtClean="0">
                <a:solidFill>
                  <a:prstClr val="white"/>
                </a:solidFill>
                <a:latin typeface="微软雅黑" pitchFamily="34" charset="-122"/>
                <a:ea typeface="微软雅黑" pitchFamily="34" charset="-122"/>
                <a:sym typeface="Arial"/>
              </a:rPr>
              <a:t>/</a:t>
            </a:r>
            <a:r>
              <a:rPr lang="en-US" altLang="zh-CN" sz="1000" b="1" kern="0" dirty="0" err="1" smtClean="0">
                <a:solidFill>
                  <a:prstClr val="white"/>
                </a:solidFill>
                <a:latin typeface="微软雅黑" pitchFamily="34" charset="-122"/>
                <a:ea typeface="微软雅黑" pitchFamily="34" charset="-122"/>
                <a:sym typeface="Arial"/>
              </a:rPr>
              <a:t>OpenStack</a:t>
            </a:r>
            <a:r>
              <a:rPr lang="en-US" altLang="zh-CN" sz="1000" b="1" kern="0" dirty="0" smtClean="0">
                <a:solidFill>
                  <a:prstClr val="white"/>
                </a:solidFill>
                <a:latin typeface="微软雅黑" pitchFamily="34" charset="-122"/>
                <a:ea typeface="微软雅黑" pitchFamily="34" charset="-122"/>
                <a:sym typeface="Arial"/>
              </a:rPr>
              <a:t>/</a:t>
            </a:r>
            <a:r>
              <a:rPr lang="en-US" altLang="zh-CN" sz="1000" b="1" kern="0" dirty="0" err="1" smtClean="0">
                <a:solidFill>
                  <a:prstClr val="white"/>
                </a:solidFill>
                <a:latin typeface="微软雅黑" pitchFamily="34" charset="-122"/>
                <a:ea typeface="微软雅黑" pitchFamily="34" charset="-122"/>
                <a:sym typeface="Arial"/>
              </a:rPr>
              <a:t>OpenJDK</a:t>
            </a:r>
            <a:r>
              <a:rPr lang="en-US" altLang="zh-CN" sz="1000" b="1" kern="0" dirty="0" smtClean="0">
                <a:solidFill>
                  <a:prstClr val="white"/>
                </a:solidFill>
                <a:latin typeface="微软雅黑" pitchFamily="34" charset="-122"/>
                <a:ea typeface="微软雅黑" pitchFamily="34" charset="-122"/>
                <a:sym typeface="Arial"/>
              </a:rPr>
              <a:t> /Java</a:t>
            </a:r>
            <a:endParaRPr lang="zh-CN" altLang="en-US" sz="1000" b="1" kern="0" dirty="0" smtClean="0">
              <a:solidFill>
                <a:prstClr val="white"/>
              </a:solidFill>
              <a:latin typeface="微软雅黑" pitchFamily="34" charset="-122"/>
              <a:ea typeface="微软雅黑" pitchFamily="34" charset="-122"/>
              <a:sym typeface="Arial"/>
            </a:endParaRPr>
          </a:p>
        </p:txBody>
      </p:sp>
      <p:sp>
        <p:nvSpPr>
          <p:cNvPr id="27" name="圆角矩形 26">
            <a:extLst>
              <a:ext uri="{FF2B5EF4-FFF2-40B4-BE49-F238E27FC236}">
                <a16:creationId xmlns:a16="http://schemas.microsoft.com/office/drawing/2014/main" xmlns="" id="{DEC7F530-2F0A-4C85-87D4-4C14D36ECDA7}"/>
              </a:ext>
            </a:extLst>
          </p:cNvPr>
          <p:cNvSpPr/>
          <p:nvPr/>
        </p:nvSpPr>
        <p:spPr>
          <a:xfrm>
            <a:off x="1797457" y="2396340"/>
            <a:ext cx="3191988" cy="187706"/>
          </a:xfrm>
          <a:prstGeom prst="roundRect">
            <a:avLst>
              <a:gd name="adj" fmla="val 0"/>
            </a:avLst>
          </a:prstGeom>
          <a:solidFill>
            <a:srgbClr val="00B050"/>
          </a:solidFill>
          <a:ln w="9525" cap="flat" cmpd="sng" algn="ctr">
            <a:noFill/>
            <a:prstDash val="solid"/>
            <a:tailEnd type="none"/>
          </a:ln>
          <a:effectLst/>
        </p:spPr>
        <p:txBody>
          <a:bodyPr lIns="41963" tIns="41963" rIns="41963" bIns="41963" rtlCol="0" anchor="ctr"/>
          <a:lstStyle/>
          <a:p>
            <a:pPr algn="ctr" defTabSz="1128084" fontAlgn="auto">
              <a:spcBef>
                <a:spcPts val="0"/>
              </a:spcBef>
              <a:spcAft>
                <a:spcPts val="0"/>
              </a:spcAft>
              <a:buClr>
                <a:srgbClr val="000000"/>
              </a:buClr>
              <a:buFont typeface="Arial"/>
              <a:buNone/>
              <a:defRPr/>
            </a:pPr>
            <a:r>
              <a:rPr lang="en-US" altLang="zh-CN" sz="1000" b="1" kern="0" dirty="0" smtClean="0">
                <a:solidFill>
                  <a:prstClr val="white"/>
                </a:solidFill>
                <a:latin typeface="微软雅黑" pitchFamily="34" charset="-122"/>
                <a:ea typeface="微软雅黑" pitchFamily="34" charset="-122"/>
                <a:sym typeface="Arial"/>
              </a:rPr>
              <a:t>Apache/</a:t>
            </a:r>
            <a:r>
              <a:rPr lang="en-US" altLang="zh-CN" sz="1000" b="1" kern="0" dirty="0" err="1" smtClean="0">
                <a:solidFill>
                  <a:prstClr val="white"/>
                </a:solidFill>
                <a:latin typeface="微软雅黑" pitchFamily="34" charset="-122"/>
                <a:ea typeface="微软雅黑" pitchFamily="34" charset="-122"/>
                <a:sym typeface="Arial"/>
              </a:rPr>
              <a:t>nginx</a:t>
            </a:r>
            <a:r>
              <a:rPr lang="en-US" altLang="zh-CN" sz="1000" b="1" kern="0" dirty="0" smtClean="0">
                <a:solidFill>
                  <a:prstClr val="white"/>
                </a:solidFill>
                <a:latin typeface="微软雅黑" pitchFamily="34" charset="-122"/>
                <a:ea typeface="微软雅黑" pitchFamily="34" charset="-122"/>
                <a:sym typeface="Arial"/>
              </a:rPr>
              <a:t>/</a:t>
            </a:r>
            <a:r>
              <a:rPr lang="en-US" altLang="zh-CN" sz="1000" b="1" kern="0" dirty="0" err="1" smtClean="0">
                <a:solidFill>
                  <a:prstClr val="white"/>
                </a:solidFill>
                <a:latin typeface="微软雅黑" pitchFamily="34" charset="-122"/>
                <a:ea typeface="微软雅黑" pitchFamily="34" charset="-122"/>
                <a:sym typeface="Arial"/>
              </a:rPr>
              <a:t>MySQL</a:t>
            </a:r>
            <a:r>
              <a:rPr lang="en-US" altLang="zh-CN" sz="1000" b="1" kern="0" dirty="0" smtClean="0">
                <a:solidFill>
                  <a:prstClr val="white"/>
                </a:solidFill>
                <a:latin typeface="微软雅黑" pitchFamily="34" charset="-122"/>
                <a:ea typeface="微软雅黑" pitchFamily="34" charset="-122"/>
                <a:sym typeface="Arial"/>
              </a:rPr>
              <a:t>/PHP/</a:t>
            </a:r>
            <a:r>
              <a:rPr lang="en-US" altLang="zh-CN" sz="1000" b="1" kern="0" dirty="0" err="1" smtClean="0">
                <a:solidFill>
                  <a:prstClr val="white"/>
                </a:solidFill>
                <a:latin typeface="微软雅黑" pitchFamily="34" charset="-122"/>
                <a:ea typeface="微软雅黑" pitchFamily="34" charset="-122"/>
                <a:sym typeface="Arial"/>
              </a:rPr>
              <a:t>Hadoop</a:t>
            </a:r>
            <a:endParaRPr lang="zh-CN" altLang="en-US" sz="1000" b="1" kern="0" dirty="0" smtClean="0">
              <a:solidFill>
                <a:prstClr val="white"/>
              </a:solidFill>
              <a:latin typeface="微软雅黑" pitchFamily="34" charset="-122"/>
              <a:ea typeface="微软雅黑" pitchFamily="34" charset="-122"/>
              <a:sym typeface="Arial"/>
            </a:endParaRPr>
          </a:p>
        </p:txBody>
      </p:sp>
      <p:sp>
        <p:nvSpPr>
          <p:cNvPr id="28" name="矩形 27">
            <a:extLst>
              <a:ext uri="{FF2B5EF4-FFF2-40B4-BE49-F238E27FC236}">
                <a16:creationId xmlns:a16="http://schemas.microsoft.com/office/drawing/2014/main" xmlns="" id="{076C3DCF-25D3-4BA9-9CD6-CCC6829AA776}"/>
              </a:ext>
            </a:extLst>
          </p:cNvPr>
          <p:cNvSpPr/>
          <p:nvPr/>
        </p:nvSpPr>
        <p:spPr>
          <a:xfrm>
            <a:off x="1864828" y="4797508"/>
            <a:ext cx="755174" cy="152368"/>
          </a:xfrm>
          <a:prstGeom prst="rect">
            <a:avLst/>
          </a:prstGeom>
          <a:noFill/>
          <a:ln>
            <a:noFill/>
          </a:ln>
        </p:spPr>
        <p:txBody>
          <a:bodyPr wrap="square" lIns="36000" tIns="0" rIns="36000" bIns="0" anchor="ctr" anchorCtr="0">
            <a:noAutofit/>
          </a:bodyPr>
          <a:lstStyle/>
          <a:p>
            <a:pPr algn="ctr" fontAlgn="auto">
              <a:spcBef>
                <a:spcPts val="0"/>
              </a:spcBef>
              <a:spcAft>
                <a:spcPts val="0"/>
              </a:spcAft>
              <a:buClr>
                <a:srgbClr val="000000"/>
              </a:buClr>
              <a:buFont typeface="Arial"/>
              <a:buNone/>
              <a:defRPr/>
            </a:pPr>
            <a:r>
              <a:rPr lang="en-US" altLang="zh-CN" sz="600" kern="0" dirty="0" smtClean="0">
                <a:solidFill>
                  <a:srgbClr val="000000"/>
                </a:solidFill>
                <a:latin typeface="微软雅黑" pitchFamily="34" charset="-122"/>
                <a:ea typeface="微软雅黑" pitchFamily="34" charset="-122"/>
                <a:cs typeface="Arial"/>
                <a:sym typeface="Arial"/>
              </a:rPr>
              <a:t>Qualcomm(</a:t>
            </a:r>
            <a:r>
              <a:rPr lang="zh-CN" altLang="en-US" sz="600" kern="0" dirty="0" smtClean="0">
                <a:solidFill>
                  <a:srgbClr val="000000"/>
                </a:solidFill>
                <a:latin typeface="微软雅黑" pitchFamily="34" charset="-122"/>
                <a:ea typeface="微软雅黑" pitchFamily="34" charset="-122"/>
                <a:cs typeface="Arial"/>
                <a:sym typeface="Arial"/>
              </a:rPr>
              <a:t>高通</a:t>
            </a:r>
            <a:r>
              <a:rPr lang="en-US" altLang="zh-CN" sz="600" kern="0" dirty="0" smtClean="0">
                <a:solidFill>
                  <a:srgbClr val="000000"/>
                </a:solidFill>
                <a:latin typeface="微软雅黑" pitchFamily="34" charset="-122"/>
                <a:ea typeface="微软雅黑" pitchFamily="34" charset="-122"/>
                <a:cs typeface="Arial"/>
                <a:sym typeface="Arial"/>
              </a:rPr>
              <a:t>)</a:t>
            </a:r>
            <a:endParaRPr lang="zh-CN" altLang="en-US" sz="600" kern="0" dirty="0" smtClean="0">
              <a:solidFill>
                <a:srgbClr val="000000"/>
              </a:solidFill>
              <a:latin typeface="微软雅黑" pitchFamily="34" charset="-122"/>
              <a:ea typeface="微软雅黑" pitchFamily="34" charset="-122"/>
              <a:cs typeface="Arial"/>
              <a:sym typeface="Arial"/>
            </a:endParaRPr>
          </a:p>
        </p:txBody>
      </p:sp>
      <p:sp>
        <p:nvSpPr>
          <p:cNvPr id="29" name="矩形 28">
            <a:extLst>
              <a:ext uri="{FF2B5EF4-FFF2-40B4-BE49-F238E27FC236}">
                <a16:creationId xmlns:a16="http://schemas.microsoft.com/office/drawing/2014/main" xmlns="" id="{3CAAFD15-E004-484E-A44D-810B309C02D1}"/>
              </a:ext>
            </a:extLst>
          </p:cNvPr>
          <p:cNvSpPr/>
          <p:nvPr/>
        </p:nvSpPr>
        <p:spPr>
          <a:xfrm>
            <a:off x="2664948" y="4797508"/>
            <a:ext cx="631009" cy="152368"/>
          </a:xfrm>
          <a:prstGeom prst="rect">
            <a:avLst/>
          </a:prstGeom>
          <a:noFill/>
          <a:ln>
            <a:noFill/>
          </a:ln>
        </p:spPr>
        <p:txBody>
          <a:bodyPr wrap="square" lIns="36000" tIns="0" rIns="36000" bIns="0" anchor="ctr" anchorCtr="0">
            <a:noAutofit/>
          </a:bodyPr>
          <a:lstStyle/>
          <a:p>
            <a:pPr algn="ctr" fontAlgn="auto">
              <a:spcBef>
                <a:spcPts val="0"/>
              </a:spcBef>
              <a:spcAft>
                <a:spcPts val="0"/>
              </a:spcAft>
              <a:buClr>
                <a:srgbClr val="000000"/>
              </a:buClr>
              <a:buFont typeface="Arial"/>
              <a:buNone/>
              <a:defRPr/>
            </a:pPr>
            <a:r>
              <a:rPr lang="en-US" altLang="zh-CN" sz="600" kern="0" dirty="0" err="1" smtClean="0">
                <a:solidFill>
                  <a:srgbClr val="000000"/>
                </a:solidFill>
                <a:latin typeface="微软雅黑" pitchFamily="34" charset="-122"/>
                <a:ea typeface="微软雅黑" pitchFamily="34" charset="-122"/>
                <a:cs typeface="Arial"/>
                <a:sym typeface="Arial"/>
              </a:rPr>
              <a:t>Cavium</a:t>
            </a:r>
            <a:r>
              <a:rPr lang="en-US" altLang="zh-CN" sz="600" kern="0" dirty="0" smtClean="0">
                <a:solidFill>
                  <a:srgbClr val="000000"/>
                </a:solidFill>
                <a:latin typeface="微软雅黑" pitchFamily="34" charset="-122"/>
                <a:ea typeface="微软雅黑" pitchFamily="34" charset="-122"/>
                <a:cs typeface="Arial"/>
                <a:sym typeface="Arial"/>
              </a:rPr>
              <a:t>(</a:t>
            </a:r>
            <a:r>
              <a:rPr lang="zh-CN" altLang="en-US" sz="600" kern="0" dirty="0" smtClean="0">
                <a:solidFill>
                  <a:srgbClr val="000000"/>
                </a:solidFill>
                <a:latin typeface="微软雅黑" pitchFamily="34" charset="-122"/>
                <a:ea typeface="微软雅黑" pitchFamily="34" charset="-122"/>
                <a:cs typeface="Arial"/>
                <a:sym typeface="Arial"/>
              </a:rPr>
              <a:t>凯为</a:t>
            </a:r>
            <a:r>
              <a:rPr lang="en-US" altLang="zh-CN" sz="600" kern="0" dirty="0" smtClean="0">
                <a:solidFill>
                  <a:srgbClr val="000000"/>
                </a:solidFill>
                <a:latin typeface="微软雅黑" pitchFamily="34" charset="-122"/>
                <a:ea typeface="微软雅黑" pitchFamily="34" charset="-122"/>
                <a:cs typeface="Arial"/>
                <a:sym typeface="Arial"/>
              </a:rPr>
              <a:t>)</a:t>
            </a:r>
            <a:endParaRPr lang="zh-CN" altLang="en-US" sz="600" kern="0" dirty="0" smtClean="0">
              <a:solidFill>
                <a:srgbClr val="000000"/>
              </a:solidFill>
              <a:latin typeface="微软雅黑" pitchFamily="34" charset="-122"/>
              <a:ea typeface="微软雅黑" pitchFamily="34" charset="-122"/>
              <a:cs typeface="Arial"/>
              <a:sym typeface="Arial"/>
            </a:endParaRPr>
          </a:p>
        </p:txBody>
      </p:sp>
      <p:sp>
        <p:nvSpPr>
          <p:cNvPr id="30" name="矩形 29">
            <a:extLst>
              <a:ext uri="{FF2B5EF4-FFF2-40B4-BE49-F238E27FC236}">
                <a16:creationId xmlns:a16="http://schemas.microsoft.com/office/drawing/2014/main" xmlns="" id="{D3DA5AC8-B78C-4BA5-A57C-D59833EA252C}"/>
              </a:ext>
            </a:extLst>
          </p:cNvPr>
          <p:cNvSpPr/>
          <p:nvPr/>
        </p:nvSpPr>
        <p:spPr>
          <a:xfrm>
            <a:off x="4142435" y="4797508"/>
            <a:ext cx="837259" cy="152368"/>
          </a:xfrm>
          <a:prstGeom prst="rect">
            <a:avLst/>
          </a:prstGeom>
          <a:solidFill>
            <a:srgbClr val="E7E6E6">
              <a:lumMod val="20000"/>
              <a:lumOff val="80000"/>
            </a:srgbClr>
          </a:solidFill>
          <a:ln>
            <a:noFill/>
          </a:ln>
        </p:spPr>
        <p:txBody>
          <a:bodyPr wrap="square" lIns="36000" tIns="0" rIns="36000" bIns="0" anchor="ctr" anchorCtr="0">
            <a:noAutofit/>
          </a:bodyPr>
          <a:lstStyle/>
          <a:p>
            <a:pPr algn="ctr" fontAlgn="auto">
              <a:spcBef>
                <a:spcPts val="0"/>
              </a:spcBef>
              <a:spcAft>
                <a:spcPts val="0"/>
              </a:spcAft>
              <a:buClr>
                <a:srgbClr val="000000"/>
              </a:buClr>
              <a:buFont typeface="Arial"/>
              <a:buNone/>
              <a:defRPr/>
            </a:pPr>
            <a:r>
              <a:rPr lang="en-US" altLang="zh-CN" sz="600" kern="0" dirty="0" err="1" smtClean="0">
                <a:solidFill>
                  <a:srgbClr val="000000"/>
                </a:solidFill>
                <a:latin typeface="微软雅黑" pitchFamily="34" charset="-122"/>
                <a:ea typeface="微软雅黑" pitchFamily="34" charset="-122"/>
                <a:cs typeface="Arial"/>
                <a:sym typeface="Arial"/>
              </a:rPr>
              <a:t>Hisilicon</a:t>
            </a:r>
            <a:r>
              <a:rPr lang="en-US" altLang="zh-CN" sz="600" kern="0" dirty="0" smtClean="0">
                <a:solidFill>
                  <a:srgbClr val="000000"/>
                </a:solidFill>
                <a:latin typeface="微软雅黑" pitchFamily="34" charset="-122"/>
                <a:ea typeface="微软雅黑" pitchFamily="34" charset="-122"/>
                <a:cs typeface="Arial"/>
                <a:sym typeface="Arial"/>
              </a:rPr>
              <a:t>(</a:t>
            </a:r>
            <a:r>
              <a:rPr lang="zh-CN" altLang="en-US" sz="600" kern="0" dirty="0" smtClean="0">
                <a:solidFill>
                  <a:srgbClr val="000000"/>
                </a:solidFill>
                <a:latin typeface="微软雅黑" pitchFamily="34" charset="-122"/>
                <a:ea typeface="微软雅黑" pitchFamily="34" charset="-122"/>
                <a:cs typeface="Arial"/>
                <a:sym typeface="Arial"/>
              </a:rPr>
              <a:t>海思</a:t>
            </a:r>
            <a:r>
              <a:rPr lang="en-US" altLang="zh-CN" sz="600" kern="0" dirty="0" smtClean="0">
                <a:solidFill>
                  <a:srgbClr val="000000"/>
                </a:solidFill>
                <a:latin typeface="微软雅黑" pitchFamily="34" charset="-122"/>
                <a:ea typeface="微软雅黑" pitchFamily="34" charset="-122"/>
                <a:cs typeface="Arial"/>
                <a:sym typeface="Arial"/>
              </a:rPr>
              <a:t>)</a:t>
            </a:r>
            <a:endParaRPr lang="zh-CN" altLang="en-US" sz="600" kern="0" dirty="0" smtClean="0">
              <a:solidFill>
                <a:srgbClr val="000000"/>
              </a:solidFill>
              <a:latin typeface="微软雅黑" pitchFamily="34" charset="-122"/>
              <a:ea typeface="微软雅黑" pitchFamily="34" charset="-122"/>
              <a:cs typeface="Arial"/>
              <a:sym typeface="Arial"/>
            </a:endParaRPr>
          </a:p>
        </p:txBody>
      </p:sp>
      <p:grpSp>
        <p:nvGrpSpPr>
          <p:cNvPr id="31" name="组合 37">
            <a:extLst>
              <a:ext uri="{FF2B5EF4-FFF2-40B4-BE49-F238E27FC236}">
                <a16:creationId xmlns:a16="http://schemas.microsoft.com/office/drawing/2014/main" xmlns="" id="{95E37A17-9EDA-4CC7-92A0-CF9E338CCA68}"/>
              </a:ext>
            </a:extLst>
          </p:cNvPr>
          <p:cNvGrpSpPr/>
          <p:nvPr/>
        </p:nvGrpSpPr>
        <p:grpSpPr>
          <a:xfrm>
            <a:off x="3297591" y="3960575"/>
            <a:ext cx="1689688" cy="310023"/>
            <a:chOff x="6730393" y="4248199"/>
            <a:chExt cx="1944000" cy="648000"/>
          </a:xfrm>
        </p:grpSpPr>
        <p:sp>
          <p:nvSpPr>
            <p:cNvPr id="32" name="矩形 31">
              <a:extLst>
                <a:ext uri="{FF2B5EF4-FFF2-40B4-BE49-F238E27FC236}">
                  <a16:creationId xmlns:a16="http://schemas.microsoft.com/office/drawing/2014/main" xmlns="" id="{963ADC21-24B7-42C6-8E99-54ABA9A46CF7}"/>
                </a:ext>
              </a:extLst>
            </p:cNvPr>
            <p:cNvSpPr/>
            <p:nvPr/>
          </p:nvSpPr>
          <p:spPr>
            <a:xfrm>
              <a:off x="6730393" y="4248199"/>
              <a:ext cx="1944000" cy="648000"/>
            </a:xfrm>
            <a:prstGeom prst="rect">
              <a:avLst/>
            </a:prstGeom>
            <a:solidFill>
              <a:srgbClr val="00B050"/>
            </a:solidFill>
            <a:ln>
              <a:noFill/>
              <a:prstDash val="dash"/>
            </a:ln>
          </p:spPr>
          <p:txBody>
            <a:bodyPr wrap="square" lIns="36000" tIns="0" rIns="36000" bIns="0" anchor="ctr" anchorCtr="0">
              <a:noAutofit/>
            </a:bodyPr>
            <a:lstStyle/>
            <a:p>
              <a:pPr algn="ctr" fontAlgn="auto">
                <a:spcBef>
                  <a:spcPts val="0"/>
                </a:spcBef>
                <a:spcAft>
                  <a:spcPts val="0"/>
                </a:spcAft>
                <a:buClr>
                  <a:srgbClr val="000000"/>
                </a:buClr>
                <a:buFont typeface="Arial"/>
                <a:buNone/>
                <a:defRPr/>
              </a:pPr>
              <a:endParaRPr lang="zh-CN" altLang="en-US" sz="800" kern="0" dirty="0" smtClean="0">
                <a:solidFill>
                  <a:prstClr val="white"/>
                </a:solidFill>
                <a:latin typeface="微软雅黑" pitchFamily="34" charset="-122"/>
                <a:ea typeface="微软雅黑" pitchFamily="34" charset="-122"/>
                <a:cs typeface="Arial"/>
                <a:sym typeface="Arial"/>
              </a:endParaRPr>
            </a:p>
          </p:txBody>
        </p:sp>
        <p:sp>
          <p:nvSpPr>
            <p:cNvPr id="33" name="矩形 32">
              <a:extLst>
                <a:ext uri="{FF2B5EF4-FFF2-40B4-BE49-F238E27FC236}">
                  <a16:creationId xmlns:a16="http://schemas.microsoft.com/office/drawing/2014/main" xmlns="" id="{6F2572F3-BD68-424C-B7C3-5726EE364633}"/>
                </a:ext>
              </a:extLst>
            </p:cNvPr>
            <p:cNvSpPr/>
            <p:nvPr/>
          </p:nvSpPr>
          <p:spPr>
            <a:xfrm>
              <a:off x="6972669" y="4645705"/>
              <a:ext cx="1472834" cy="216024"/>
            </a:xfrm>
            <a:prstGeom prst="rect">
              <a:avLst/>
            </a:prstGeom>
            <a:noFill/>
            <a:ln>
              <a:noFill/>
            </a:ln>
          </p:spPr>
          <p:txBody>
            <a:bodyPr wrap="square" lIns="36000" tIns="0" rIns="36000" bIns="0" anchor="ctr" anchorCtr="0">
              <a:noAutofit/>
            </a:bodyPr>
            <a:lstStyle/>
            <a:p>
              <a:pPr algn="ctr" fontAlgn="auto">
                <a:spcBef>
                  <a:spcPts val="0"/>
                </a:spcBef>
                <a:spcAft>
                  <a:spcPts val="0"/>
                </a:spcAft>
                <a:buClr>
                  <a:srgbClr val="000000"/>
                </a:buClr>
                <a:buFont typeface="Arial"/>
                <a:buNone/>
                <a:defRPr/>
              </a:pPr>
              <a:r>
                <a:rPr lang="en-US" altLang="zh-CN" sz="700" b="1" kern="0" dirty="0" smtClean="0">
                  <a:solidFill>
                    <a:prstClr val="white"/>
                  </a:solidFill>
                  <a:latin typeface="微软雅黑" pitchFamily="34" charset="-122"/>
                  <a:ea typeface="微软雅黑" pitchFamily="34" charset="-122"/>
                  <a:cs typeface="Arial"/>
                  <a:sym typeface="Arial"/>
                </a:rPr>
                <a:t>UEFI/ACPI</a:t>
              </a:r>
              <a:endParaRPr lang="zh-CN" altLang="en-US" sz="700" b="1" kern="0" dirty="0" smtClean="0">
                <a:solidFill>
                  <a:prstClr val="white"/>
                </a:solidFill>
                <a:latin typeface="微软雅黑" pitchFamily="34" charset="-122"/>
                <a:ea typeface="微软雅黑" pitchFamily="34" charset="-122"/>
                <a:cs typeface="Arial"/>
                <a:sym typeface="Arial"/>
              </a:endParaRPr>
            </a:p>
          </p:txBody>
        </p:sp>
        <p:sp>
          <p:nvSpPr>
            <p:cNvPr id="34" name="矩形 14">
              <a:extLst>
                <a:ext uri="{FF2B5EF4-FFF2-40B4-BE49-F238E27FC236}">
                  <a16:creationId xmlns:a16="http://schemas.microsoft.com/office/drawing/2014/main" xmlns="" id="{2BF50383-D787-432C-93CD-9ADCC13256A3}"/>
                </a:ext>
              </a:extLst>
            </p:cNvPr>
            <p:cNvSpPr/>
            <p:nvPr/>
          </p:nvSpPr>
          <p:spPr>
            <a:xfrm>
              <a:off x="6972669" y="4311950"/>
              <a:ext cx="1472834" cy="216024"/>
            </a:xfrm>
            <a:prstGeom prst="rect">
              <a:avLst/>
            </a:prstGeom>
            <a:noFill/>
            <a:ln>
              <a:noFill/>
            </a:ln>
          </p:spPr>
          <p:txBody>
            <a:bodyPr wrap="square" lIns="36000" tIns="0" rIns="36000" bIns="0" anchor="ctr" anchorCtr="0">
              <a:noAutofit/>
            </a:bodyPr>
            <a:lstStyle/>
            <a:p>
              <a:pPr algn="ctr" fontAlgn="auto">
                <a:spcBef>
                  <a:spcPts val="0"/>
                </a:spcBef>
                <a:spcAft>
                  <a:spcPts val="0"/>
                </a:spcAft>
                <a:buClr>
                  <a:srgbClr val="000000"/>
                </a:buClr>
                <a:buFont typeface="Arial"/>
                <a:buNone/>
                <a:defRPr/>
              </a:pPr>
              <a:r>
                <a:rPr lang="en-US" altLang="zh-CN" sz="700" b="1" kern="0" dirty="0" smtClean="0">
                  <a:solidFill>
                    <a:prstClr val="white"/>
                  </a:solidFill>
                  <a:latin typeface="微软雅黑" pitchFamily="34" charset="-122"/>
                  <a:ea typeface="微软雅黑" pitchFamily="34" charset="-122"/>
                  <a:cs typeface="Arial"/>
                  <a:sym typeface="Arial"/>
                </a:rPr>
                <a:t>Plinth</a:t>
              </a:r>
            </a:p>
          </p:txBody>
        </p:sp>
      </p:grpSp>
      <p:grpSp>
        <p:nvGrpSpPr>
          <p:cNvPr id="35" name="组合 36">
            <a:extLst>
              <a:ext uri="{FF2B5EF4-FFF2-40B4-BE49-F238E27FC236}">
                <a16:creationId xmlns:a16="http://schemas.microsoft.com/office/drawing/2014/main" xmlns="" id="{B905D0EB-501A-46CB-B4BF-7EA18E7738BF}"/>
              </a:ext>
            </a:extLst>
          </p:cNvPr>
          <p:cNvGrpSpPr/>
          <p:nvPr/>
        </p:nvGrpSpPr>
        <p:grpSpPr>
          <a:xfrm>
            <a:off x="1797533" y="3960546"/>
            <a:ext cx="1376783" cy="310082"/>
            <a:chOff x="4968949" y="4248199"/>
            <a:chExt cx="1584000" cy="648122"/>
          </a:xfrm>
        </p:grpSpPr>
        <p:sp>
          <p:nvSpPr>
            <p:cNvPr id="36" name="矩形 35">
              <a:extLst>
                <a:ext uri="{FF2B5EF4-FFF2-40B4-BE49-F238E27FC236}">
                  <a16:creationId xmlns:a16="http://schemas.microsoft.com/office/drawing/2014/main" xmlns="" id="{E59FE6A6-C09F-4257-B467-36EABD96D42F}"/>
                </a:ext>
              </a:extLst>
            </p:cNvPr>
            <p:cNvSpPr/>
            <p:nvPr/>
          </p:nvSpPr>
          <p:spPr>
            <a:xfrm>
              <a:off x="4968949" y="4248199"/>
              <a:ext cx="1584000" cy="648122"/>
            </a:xfrm>
            <a:prstGeom prst="rect">
              <a:avLst/>
            </a:prstGeom>
            <a:solidFill>
              <a:sysClr val="window" lastClr="FFFFFF">
                <a:lumMod val="85000"/>
              </a:sysClr>
            </a:solidFill>
            <a:ln>
              <a:noFill/>
              <a:prstDash val="dash"/>
            </a:ln>
          </p:spPr>
          <p:txBody>
            <a:bodyPr wrap="square" lIns="36000" tIns="0" rIns="3600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CN" altLang="en-US" sz="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Arial"/>
                <a:sym typeface="Arial"/>
              </a:endParaRPr>
            </a:p>
          </p:txBody>
        </p:sp>
        <p:sp>
          <p:nvSpPr>
            <p:cNvPr id="37" name="矩形 36">
              <a:extLst>
                <a:ext uri="{FF2B5EF4-FFF2-40B4-BE49-F238E27FC236}">
                  <a16:creationId xmlns:a16="http://schemas.microsoft.com/office/drawing/2014/main" xmlns="" id="{EF6D2F90-7B2E-4B03-875C-15D8AE7FB9C1}"/>
                </a:ext>
              </a:extLst>
            </p:cNvPr>
            <p:cNvSpPr/>
            <p:nvPr/>
          </p:nvSpPr>
          <p:spPr>
            <a:xfrm>
              <a:off x="5160034" y="4620765"/>
              <a:ext cx="1217920" cy="216024"/>
            </a:xfrm>
            <a:prstGeom prst="rect">
              <a:avLst/>
            </a:prstGeom>
            <a:noFill/>
            <a:ln>
              <a:noFill/>
            </a:ln>
          </p:spPr>
          <p:txBody>
            <a:bodyPr wrap="square" lIns="36000" tIns="0" rIns="3600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7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Arial"/>
                  <a:sym typeface="Arial"/>
                </a:rPr>
                <a:t>UEFI/ACPI</a:t>
              </a:r>
              <a:endParaRPr kumimoji="0" lang="zh-CN" altLang="en-US" sz="7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Arial"/>
                <a:sym typeface="Arial"/>
              </a:endParaRPr>
            </a:p>
          </p:txBody>
        </p:sp>
        <p:sp>
          <p:nvSpPr>
            <p:cNvPr id="38" name="矩形 37">
              <a:extLst>
                <a:ext uri="{FF2B5EF4-FFF2-40B4-BE49-F238E27FC236}">
                  <a16:creationId xmlns:a16="http://schemas.microsoft.com/office/drawing/2014/main" xmlns="" id="{9F093D0D-3172-44F5-98B4-51E46BD0DC6E}"/>
                </a:ext>
              </a:extLst>
            </p:cNvPr>
            <p:cNvSpPr/>
            <p:nvPr/>
          </p:nvSpPr>
          <p:spPr>
            <a:xfrm>
              <a:off x="5160034" y="4311950"/>
              <a:ext cx="1217920" cy="216024"/>
            </a:xfrm>
            <a:prstGeom prst="rect">
              <a:avLst/>
            </a:prstGeom>
            <a:noFill/>
            <a:ln>
              <a:noFill/>
            </a:ln>
          </p:spPr>
          <p:txBody>
            <a:bodyPr wrap="square" lIns="36000" tIns="0" rIns="3600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700" b="0"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cs typeface="Arial"/>
                  <a:sym typeface="Arial"/>
                </a:rPr>
                <a:t>WinDK</a:t>
              </a:r>
              <a:endParaRPr kumimoji="0" lang="en-US" altLang="zh-CN" sz="7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Arial"/>
                <a:sym typeface="Arial"/>
              </a:endParaRPr>
            </a:p>
          </p:txBody>
        </p:sp>
      </p:grpSp>
      <p:cxnSp>
        <p:nvCxnSpPr>
          <p:cNvPr id="39" name="直接连接符 38">
            <a:extLst>
              <a:ext uri="{FF2B5EF4-FFF2-40B4-BE49-F238E27FC236}">
                <a16:creationId xmlns:a16="http://schemas.microsoft.com/office/drawing/2014/main" xmlns="" id="{F93CB234-5496-49D1-A100-8E4AE15844C4}"/>
              </a:ext>
            </a:extLst>
          </p:cNvPr>
          <p:cNvCxnSpPr/>
          <p:nvPr/>
        </p:nvCxnSpPr>
        <p:spPr bwMode="auto">
          <a:xfrm>
            <a:off x="4113158" y="4489003"/>
            <a:ext cx="0" cy="494008"/>
          </a:xfrm>
          <a:prstGeom prst="line">
            <a:avLst/>
          </a:prstGeom>
          <a:noFill/>
          <a:ln w="9525" cap="flat" cmpd="sng" algn="ctr">
            <a:solidFill>
              <a:srgbClr val="000000">
                <a:shade val="95000"/>
                <a:satMod val="105000"/>
              </a:srgbClr>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矩形 39">
            <a:extLst>
              <a:ext uri="{FF2B5EF4-FFF2-40B4-BE49-F238E27FC236}">
                <a16:creationId xmlns:a16="http://schemas.microsoft.com/office/drawing/2014/main" xmlns="" id="{7FB681F4-A3EB-4014-83E0-69FA9A7E948F}"/>
              </a:ext>
            </a:extLst>
          </p:cNvPr>
          <p:cNvSpPr/>
          <p:nvPr/>
        </p:nvSpPr>
        <p:spPr>
          <a:xfrm>
            <a:off x="1876839" y="4544089"/>
            <a:ext cx="393939" cy="223978"/>
          </a:xfrm>
          <a:prstGeom prst="rect">
            <a:avLst/>
          </a:prstGeom>
          <a:solidFill>
            <a:sysClr val="window" lastClr="FFFFFF">
              <a:lumMod val="85000"/>
            </a:sysClr>
          </a:solidFill>
          <a:ln>
            <a:noFill/>
          </a:ln>
        </p:spPr>
        <p:txBody>
          <a:bodyPr wrap="square" lIns="36000" tIns="0" rIns="3600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800" b="0" i="0" u="none" strike="noStrike" kern="0" cap="none" spc="0" normalizeH="0" baseline="0" noProof="0" dirty="0" smtClean="0">
                <a:ln>
                  <a:noFill/>
                </a:ln>
                <a:solidFill>
                  <a:srgbClr val="000000">
                    <a:lumMod val="95000"/>
                    <a:lumOff val="5000"/>
                  </a:srgbClr>
                </a:solidFill>
                <a:effectLst/>
                <a:uLnTx/>
                <a:uFillTx/>
                <a:latin typeface="微软雅黑" pitchFamily="34" charset="-122"/>
                <a:ea typeface="微软雅黑" pitchFamily="34" charset="-122"/>
                <a:cs typeface="Arial"/>
                <a:sym typeface="Arial"/>
              </a:rPr>
              <a:t>HP</a:t>
            </a:r>
            <a:endParaRPr kumimoji="0" lang="zh-CN" altLang="en-US" sz="800" b="0" i="0" u="none" strike="noStrike" kern="0" cap="none" spc="0" normalizeH="0" baseline="0" noProof="0" dirty="0" smtClean="0">
              <a:ln>
                <a:noFill/>
              </a:ln>
              <a:solidFill>
                <a:srgbClr val="000000">
                  <a:lumMod val="95000"/>
                  <a:lumOff val="5000"/>
                </a:srgbClr>
              </a:solidFill>
              <a:effectLst/>
              <a:uLnTx/>
              <a:uFillTx/>
              <a:latin typeface="微软雅黑" pitchFamily="34" charset="-122"/>
              <a:ea typeface="微软雅黑" pitchFamily="34" charset="-122"/>
              <a:cs typeface="Arial"/>
              <a:sym typeface="Arial"/>
            </a:endParaRPr>
          </a:p>
        </p:txBody>
      </p:sp>
      <p:sp>
        <p:nvSpPr>
          <p:cNvPr id="41" name="矩形 40">
            <a:extLst>
              <a:ext uri="{FF2B5EF4-FFF2-40B4-BE49-F238E27FC236}">
                <a16:creationId xmlns:a16="http://schemas.microsoft.com/office/drawing/2014/main" xmlns="" id="{30458DE0-2AE7-4D87-AA61-7156BA5223DE}"/>
              </a:ext>
            </a:extLst>
          </p:cNvPr>
          <p:cNvSpPr/>
          <p:nvPr/>
        </p:nvSpPr>
        <p:spPr>
          <a:xfrm>
            <a:off x="1797457" y="3955103"/>
            <a:ext cx="3199214" cy="1049053"/>
          </a:xfrm>
          <a:prstGeom prst="rect">
            <a:avLst/>
          </a:prstGeom>
          <a:noFill/>
          <a:ln>
            <a:solidFill>
              <a:srgbClr val="000000"/>
            </a:solidFill>
            <a:prstDash val="dash"/>
          </a:ln>
        </p:spPr>
        <p:txBody>
          <a:bodyPr wrap="square" lIns="36000" tIns="0" rIns="36000" bIns="0" anchor="ctr" anchorCtr="0">
            <a:noAutofit/>
          </a:bodyPr>
          <a:lstStyle/>
          <a:p>
            <a:pPr algn="ctr" fontAlgn="auto">
              <a:spcBef>
                <a:spcPts val="0"/>
              </a:spcBef>
              <a:spcAft>
                <a:spcPts val="0"/>
              </a:spcAft>
              <a:buClr>
                <a:srgbClr val="000000"/>
              </a:buClr>
              <a:buFont typeface="Arial"/>
              <a:buNone/>
              <a:defRPr/>
            </a:pPr>
            <a:endParaRPr lang="zh-CN" altLang="en-US" sz="800" kern="0" dirty="0" smtClean="0">
              <a:solidFill>
                <a:srgbClr val="000000"/>
              </a:solidFill>
              <a:latin typeface="微软雅黑" pitchFamily="34" charset="-122"/>
              <a:ea typeface="微软雅黑" pitchFamily="34" charset="-122"/>
              <a:cs typeface="Arial"/>
              <a:sym typeface="Arial"/>
            </a:endParaRPr>
          </a:p>
        </p:txBody>
      </p:sp>
      <p:sp>
        <p:nvSpPr>
          <p:cNvPr id="42" name="矩形 41">
            <a:extLst>
              <a:ext uri="{FF2B5EF4-FFF2-40B4-BE49-F238E27FC236}">
                <a16:creationId xmlns:a16="http://schemas.microsoft.com/office/drawing/2014/main" xmlns="" id="{9DDF88AB-92B2-4FFD-B71D-8681CF3B159B}"/>
              </a:ext>
            </a:extLst>
          </p:cNvPr>
          <p:cNvSpPr/>
          <p:nvPr/>
        </p:nvSpPr>
        <p:spPr>
          <a:xfrm>
            <a:off x="1783415" y="3005250"/>
            <a:ext cx="415498" cy="369332"/>
          </a:xfrm>
          <a:prstGeom prst="rect">
            <a:avLst/>
          </a:prstGeom>
        </p:spPr>
        <p:txBody>
          <a:bodyPr wrap="none">
            <a:spAutoFit/>
          </a:bodyPr>
          <a:lstStyle/>
          <a:p>
            <a:pPr fontAlgn="auto">
              <a:spcBef>
                <a:spcPts val="0"/>
              </a:spcBef>
              <a:spcAft>
                <a:spcPts val="0"/>
              </a:spcAft>
              <a:buClr>
                <a:srgbClr val="000000"/>
              </a:buClr>
              <a:buFont typeface="Arial"/>
              <a:buNone/>
              <a:defRPr/>
            </a:pPr>
            <a:r>
              <a:rPr lang="zh-CN" altLang="en-US" b="1" kern="0" dirty="0" smtClean="0">
                <a:solidFill>
                  <a:prstClr val="white"/>
                </a:solidFill>
                <a:latin typeface="微软雅黑" pitchFamily="34" charset="-122"/>
                <a:ea typeface="微软雅黑" pitchFamily="34" charset="-122"/>
                <a:cs typeface="Arial"/>
                <a:sym typeface="Arial"/>
              </a:rPr>
              <a:t>①</a:t>
            </a:r>
          </a:p>
        </p:txBody>
      </p:sp>
      <p:sp>
        <p:nvSpPr>
          <p:cNvPr id="43" name="矩形 42">
            <a:extLst>
              <a:ext uri="{FF2B5EF4-FFF2-40B4-BE49-F238E27FC236}">
                <a16:creationId xmlns:a16="http://schemas.microsoft.com/office/drawing/2014/main" xmlns="" id="{BE3D850F-A788-4ABD-B2D7-EAB77A0AA775}"/>
              </a:ext>
            </a:extLst>
          </p:cNvPr>
          <p:cNvSpPr/>
          <p:nvPr/>
        </p:nvSpPr>
        <p:spPr>
          <a:xfrm>
            <a:off x="3237237" y="3986684"/>
            <a:ext cx="364202" cy="307777"/>
          </a:xfrm>
          <a:prstGeom prst="rect">
            <a:avLst/>
          </a:prstGeom>
        </p:spPr>
        <p:txBody>
          <a:bodyPr wrap="none">
            <a:spAutoFit/>
          </a:bodyPr>
          <a:lstStyle/>
          <a:p>
            <a:pPr fontAlgn="auto">
              <a:spcBef>
                <a:spcPts val="0"/>
              </a:spcBef>
              <a:spcAft>
                <a:spcPts val="0"/>
              </a:spcAft>
              <a:buClr>
                <a:srgbClr val="000000"/>
              </a:buClr>
              <a:buFont typeface="Arial"/>
              <a:buNone/>
              <a:defRPr/>
            </a:pPr>
            <a:r>
              <a:rPr lang="zh-CN" altLang="en-US" sz="1400" b="1" kern="0" dirty="0" smtClean="0">
                <a:solidFill>
                  <a:prstClr val="white"/>
                </a:solidFill>
                <a:latin typeface="微软雅黑" pitchFamily="34" charset="-122"/>
                <a:ea typeface="微软雅黑" pitchFamily="34" charset="-122"/>
                <a:cs typeface="Arial"/>
                <a:sym typeface="Arial"/>
              </a:rPr>
              <a:t>②</a:t>
            </a:r>
          </a:p>
        </p:txBody>
      </p:sp>
      <p:sp>
        <p:nvSpPr>
          <p:cNvPr id="44" name="矩形 43">
            <a:extLst>
              <a:ext uri="{FF2B5EF4-FFF2-40B4-BE49-F238E27FC236}">
                <a16:creationId xmlns:a16="http://schemas.microsoft.com/office/drawing/2014/main" xmlns="" id="{3DC286AE-9826-49FB-9C42-9C83F04C8CA8}"/>
              </a:ext>
            </a:extLst>
          </p:cNvPr>
          <p:cNvSpPr/>
          <p:nvPr/>
        </p:nvSpPr>
        <p:spPr>
          <a:xfrm>
            <a:off x="3244365" y="3649843"/>
            <a:ext cx="306179" cy="307777"/>
          </a:xfrm>
          <a:prstGeom prst="rect">
            <a:avLst/>
          </a:prstGeom>
        </p:spPr>
        <p:txBody>
          <a:bodyPr wrap="square">
            <a:spAutoFit/>
          </a:bodyPr>
          <a:lstStyle/>
          <a:p>
            <a:pPr fontAlgn="auto">
              <a:spcBef>
                <a:spcPts val="0"/>
              </a:spcBef>
              <a:spcAft>
                <a:spcPts val="0"/>
              </a:spcAft>
              <a:buClr>
                <a:srgbClr val="000000"/>
              </a:buClr>
              <a:buFont typeface="Arial"/>
              <a:buNone/>
              <a:defRPr/>
            </a:pPr>
            <a:r>
              <a:rPr lang="zh-CN" altLang="en-US" sz="1400" b="1" kern="0" dirty="0" smtClean="0">
                <a:solidFill>
                  <a:prstClr val="white"/>
                </a:solidFill>
                <a:latin typeface="微软雅黑" pitchFamily="34" charset="-122"/>
                <a:ea typeface="微软雅黑" pitchFamily="34" charset="-122"/>
                <a:cs typeface="Arial"/>
                <a:sym typeface="Arial"/>
              </a:rPr>
              <a:t>③</a:t>
            </a:r>
          </a:p>
        </p:txBody>
      </p:sp>
      <p:sp>
        <p:nvSpPr>
          <p:cNvPr id="45" name="矩形 44">
            <a:extLst>
              <a:ext uri="{FF2B5EF4-FFF2-40B4-BE49-F238E27FC236}">
                <a16:creationId xmlns:a16="http://schemas.microsoft.com/office/drawing/2014/main" xmlns="" id="{AF4B0448-1F5C-46F2-8818-1E2C073F1858}"/>
              </a:ext>
            </a:extLst>
          </p:cNvPr>
          <p:cNvSpPr/>
          <p:nvPr/>
        </p:nvSpPr>
        <p:spPr>
          <a:xfrm>
            <a:off x="3246941" y="3050433"/>
            <a:ext cx="364202" cy="307777"/>
          </a:xfrm>
          <a:prstGeom prst="rect">
            <a:avLst/>
          </a:prstGeom>
        </p:spPr>
        <p:txBody>
          <a:bodyPr wrap="none">
            <a:spAutoFit/>
          </a:bodyPr>
          <a:lstStyle/>
          <a:p>
            <a:pPr fontAlgn="auto">
              <a:spcBef>
                <a:spcPts val="0"/>
              </a:spcBef>
              <a:spcAft>
                <a:spcPts val="0"/>
              </a:spcAft>
              <a:buClr>
                <a:srgbClr val="000000"/>
              </a:buClr>
              <a:buFont typeface="Arial"/>
              <a:buNone/>
              <a:defRPr/>
            </a:pPr>
            <a:r>
              <a:rPr lang="zh-CN" altLang="en-US" sz="1400" b="1" kern="0" dirty="0" smtClean="0">
                <a:solidFill>
                  <a:prstClr val="white"/>
                </a:solidFill>
                <a:latin typeface="微软雅黑" pitchFamily="34" charset="-122"/>
                <a:ea typeface="微软雅黑" pitchFamily="34" charset="-122"/>
                <a:cs typeface="Arial"/>
                <a:sym typeface="Arial"/>
              </a:rPr>
              <a:t>④</a:t>
            </a:r>
          </a:p>
        </p:txBody>
      </p:sp>
      <p:sp>
        <p:nvSpPr>
          <p:cNvPr id="46" name="矩形 45">
            <a:extLst>
              <a:ext uri="{FF2B5EF4-FFF2-40B4-BE49-F238E27FC236}">
                <a16:creationId xmlns:a16="http://schemas.microsoft.com/office/drawing/2014/main" xmlns="" id="{F29D2D77-C385-4205-B74E-20A11CFE0D20}"/>
              </a:ext>
            </a:extLst>
          </p:cNvPr>
          <p:cNvSpPr/>
          <p:nvPr/>
        </p:nvSpPr>
        <p:spPr>
          <a:xfrm>
            <a:off x="3241216" y="2786427"/>
            <a:ext cx="364202" cy="307777"/>
          </a:xfrm>
          <a:prstGeom prst="rect">
            <a:avLst/>
          </a:prstGeom>
        </p:spPr>
        <p:txBody>
          <a:bodyPr wrap="none">
            <a:spAutoFit/>
          </a:bodyPr>
          <a:lstStyle/>
          <a:p>
            <a:pPr fontAlgn="auto">
              <a:spcBef>
                <a:spcPts val="0"/>
              </a:spcBef>
              <a:spcAft>
                <a:spcPts val="0"/>
              </a:spcAft>
              <a:buClr>
                <a:srgbClr val="000000"/>
              </a:buClr>
              <a:buFont typeface="Arial"/>
              <a:buNone/>
              <a:defRPr/>
            </a:pPr>
            <a:r>
              <a:rPr lang="zh-CN" altLang="en-US" sz="1400" b="1" kern="0" dirty="0" smtClean="0">
                <a:solidFill>
                  <a:prstClr val="white"/>
                </a:solidFill>
                <a:latin typeface="微软雅黑" pitchFamily="34" charset="-122"/>
                <a:ea typeface="微软雅黑" pitchFamily="34" charset="-122"/>
                <a:cs typeface="Arial"/>
                <a:sym typeface="Arial"/>
              </a:rPr>
              <a:t>⑤</a:t>
            </a:r>
          </a:p>
        </p:txBody>
      </p:sp>
      <p:sp>
        <p:nvSpPr>
          <p:cNvPr id="47" name="矩形 46">
            <a:extLst>
              <a:ext uri="{FF2B5EF4-FFF2-40B4-BE49-F238E27FC236}">
                <a16:creationId xmlns:a16="http://schemas.microsoft.com/office/drawing/2014/main" xmlns="" id="{8AF8F4CB-80C1-43C5-AFBE-90C1DCE96266}"/>
              </a:ext>
            </a:extLst>
          </p:cNvPr>
          <p:cNvSpPr/>
          <p:nvPr/>
        </p:nvSpPr>
        <p:spPr>
          <a:xfrm>
            <a:off x="5114839" y="4427805"/>
            <a:ext cx="543740" cy="523220"/>
          </a:xfrm>
          <a:prstGeom prst="rect">
            <a:avLst/>
          </a:prstGeom>
        </p:spPr>
        <p:txBody>
          <a:bodyPr wrap="none">
            <a:spAutoFit/>
          </a:bodyPr>
          <a:lstStyle/>
          <a:p>
            <a:pPr algn="ctr" fontAlgn="auto">
              <a:spcBef>
                <a:spcPts val="0"/>
              </a:spcBef>
              <a:spcAft>
                <a:spcPts val="0"/>
              </a:spcAft>
              <a:buClr>
                <a:srgbClr val="000000"/>
              </a:buClr>
              <a:buFont typeface="Arial"/>
              <a:buNone/>
              <a:defRPr/>
            </a:pPr>
            <a:r>
              <a:rPr lang="en-US" altLang="zh-CN" sz="1400" b="1" kern="0" dirty="0" smtClean="0">
                <a:solidFill>
                  <a:prstClr val="white"/>
                </a:solidFill>
                <a:latin typeface="微软雅黑" pitchFamily="34" charset="-122"/>
                <a:ea typeface="微软雅黑" pitchFamily="34" charset="-122"/>
                <a:cs typeface="Arial"/>
                <a:sym typeface="Arial"/>
              </a:rPr>
              <a:t>②’</a:t>
            </a:r>
          </a:p>
          <a:p>
            <a:pPr algn="ctr" fontAlgn="auto">
              <a:spcBef>
                <a:spcPts val="0"/>
              </a:spcBef>
              <a:spcAft>
                <a:spcPts val="0"/>
              </a:spcAft>
              <a:buClr>
                <a:srgbClr val="000000"/>
              </a:buClr>
              <a:buFont typeface="Arial"/>
              <a:buNone/>
              <a:defRPr/>
            </a:pPr>
            <a:r>
              <a:rPr lang="en-US" altLang="zh-CN" sz="1400" b="1" kern="0" dirty="0" smtClean="0">
                <a:solidFill>
                  <a:prstClr val="white"/>
                </a:solidFill>
                <a:latin typeface="微软雅黑" pitchFamily="34" charset="-122"/>
                <a:ea typeface="微软雅黑" pitchFamily="34" charset="-122"/>
                <a:cs typeface="Arial"/>
                <a:sym typeface="Arial"/>
              </a:rPr>
              <a:t>③’</a:t>
            </a:r>
            <a:endParaRPr lang="zh-CN" altLang="en-US" sz="1400" b="1" kern="0" dirty="0" smtClean="0">
              <a:solidFill>
                <a:prstClr val="white"/>
              </a:solidFill>
              <a:latin typeface="微软雅黑" pitchFamily="34" charset="-122"/>
              <a:ea typeface="微软雅黑" pitchFamily="34" charset="-122"/>
              <a:cs typeface="Arial"/>
              <a:sym typeface="Arial"/>
            </a:endParaRPr>
          </a:p>
        </p:txBody>
      </p:sp>
      <p:sp>
        <p:nvSpPr>
          <p:cNvPr id="48" name="矩形 47">
            <a:extLst>
              <a:ext uri="{FF2B5EF4-FFF2-40B4-BE49-F238E27FC236}">
                <a16:creationId xmlns:a16="http://schemas.microsoft.com/office/drawing/2014/main" xmlns="" id="{4CAC3C65-650E-4A32-9F34-F584310FBBB4}"/>
              </a:ext>
            </a:extLst>
          </p:cNvPr>
          <p:cNvSpPr/>
          <p:nvPr/>
        </p:nvSpPr>
        <p:spPr>
          <a:xfrm>
            <a:off x="2440773" y="4544089"/>
            <a:ext cx="393939" cy="223978"/>
          </a:xfrm>
          <a:prstGeom prst="rect">
            <a:avLst/>
          </a:prstGeom>
          <a:solidFill>
            <a:sysClr val="window" lastClr="FFFFFF">
              <a:lumMod val="85000"/>
            </a:sysClr>
          </a:solidFill>
          <a:ln>
            <a:noFill/>
          </a:ln>
        </p:spPr>
        <p:txBody>
          <a:bodyPr wrap="square" lIns="36000" tIns="0" rIns="3600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800" b="0" i="0" u="none" strike="noStrike" kern="0" cap="none" spc="0" normalizeH="0" baseline="0" noProof="0" dirty="0" smtClean="0">
                <a:ln>
                  <a:noFill/>
                </a:ln>
                <a:solidFill>
                  <a:srgbClr val="000000">
                    <a:lumMod val="95000"/>
                    <a:lumOff val="5000"/>
                  </a:srgbClr>
                </a:solidFill>
                <a:effectLst/>
                <a:uLnTx/>
                <a:uFillTx/>
                <a:latin typeface="微软雅黑" pitchFamily="34" charset="-122"/>
                <a:ea typeface="微软雅黑" pitchFamily="34" charset="-122"/>
                <a:cs typeface="Arial"/>
                <a:sym typeface="Arial"/>
              </a:rPr>
              <a:t>Dell</a:t>
            </a:r>
            <a:endParaRPr kumimoji="0" lang="zh-CN" altLang="en-US" sz="800" b="0" i="0" u="none" strike="noStrike" kern="0" cap="none" spc="0" normalizeH="0" baseline="0" noProof="0" dirty="0" smtClean="0">
              <a:ln>
                <a:noFill/>
              </a:ln>
              <a:solidFill>
                <a:srgbClr val="000000">
                  <a:lumMod val="95000"/>
                  <a:lumOff val="5000"/>
                </a:srgbClr>
              </a:solidFill>
              <a:effectLst/>
              <a:uLnTx/>
              <a:uFillTx/>
              <a:latin typeface="微软雅黑" pitchFamily="34" charset="-122"/>
              <a:ea typeface="微软雅黑" pitchFamily="34" charset="-122"/>
              <a:cs typeface="Arial"/>
              <a:sym typeface="Arial"/>
            </a:endParaRPr>
          </a:p>
        </p:txBody>
      </p:sp>
      <p:sp>
        <p:nvSpPr>
          <p:cNvPr id="49" name="矩形 48">
            <a:extLst>
              <a:ext uri="{FF2B5EF4-FFF2-40B4-BE49-F238E27FC236}">
                <a16:creationId xmlns:a16="http://schemas.microsoft.com/office/drawing/2014/main" xmlns="" id="{EE31DB72-8DEB-4F47-BC84-708C62A32853}"/>
              </a:ext>
            </a:extLst>
          </p:cNvPr>
          <p:cNvSpPr/>
          <p:nvPr/>
        </p:nvSpPr>
        <p:spPr>
          <a:xfrm>
            <a:off x="3004707" y="4544089"/>
            <a:ext cx="393939" cy="223978"/>
          </a:xfrm>
          <a:prstGeom prst="rect">
            <a:avLst/>
          </a:prstGeom>
          <a:solidFill>
            <a:sysClr val="window" lastClr="FFFFFF">
              <a:lumMod val="85000"/>
            </a:sysClr>
          </a:solidFill>
          <a:ln>
            <a:noFill/>
          </a:ln>
        </p:spPr>
        <p:txBody>
          <a:bodyPr wrap="square" lIns="36000" tIns="0" rIns="3600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zh-CN" altLang="en-US" sz="800" b="0" i="0" u="none" strike="noStrike" kern="0" cap="none" spc="0" normalizeH="0" baseline="0" noProof="0" dirty="0" smtClean="0">
                <a:ln>
                  <a:noFill/>
                </a:ln>
                <a:solidFill>
                  <a:srgbClr val="000000">
                    <a:lumMod val="95000"/>
                    <a:lumOff val="5000"/>
                  </a:srgbClr>
                </a:solidFill>
                <a:effectLst/>
                <a:uLnTx/>
                <a:uFillTx/>
                <a:latin typeface="微软雅黑" pitchFamily="34" charset="-122"/>
                <a:ea typeface="微软雅黑" pitchFamily="34" charset="-122"/>
                <a:cs typeface="Arial"/>
                <a:sym typeface="Arial"/>
              </a:rPr>
              <a:t>联想</a:t>
            </a:r>
          </a:p>
        </p:txBody>
      </p:sp>
      <p:sp>
        <p:nvSpPr>
          <p:cNvPr id="50" name="矩形 49">
            <a:extLst>
              <a:ext uri="{FF2B5EF4-FFF2-40B4-BE49-F238E27FC236}">
                <a16:creationId xmlns:a16="http://schemas.microsoft.com/office/drawing/2014/main" xmlns="" id="{3C504A4A-24E1-4610-9213-2E4CABF07B83}"/>
              </a:ext>
            </a:extLst>
          </p:cNvPr>
          <p:cNvSpPr/>
          <p:nvPr/>
        </p:nvSpPr>
        <p:spPr>
          <a:xfrm>
            <a:off x="4350835" y="4544089"/>
            <a:ext cx="393939" cy="223978"/>
          </a:xfrm>
          <a:prstGeom prst="rect">
            <a:avLst/>
          </a:prstGeom>
          <a:solidFill>
            <a:sysClr val="window" lastClr="FFFFFF">
              <a:lumMod val="85000"/>
            </a:sysClr>
          </a:solidFill>
          <a:ln>
            <a:noFill/>
          </a:ln>
        </p:spPr>
        <p:txBody>
          <a:bodyPr wrap="square" lIns="36000" tIns="0" rIns="3600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800" b="0" i="0" u="none" strike="noStrike" kern="0" cap="none" spc="0" normalizeH="0" baseline="0" noProof="0" dirty="0" smtClean="0">
                <a:ln>
                  <a:noFill/>
                </a:ln>
                <a:solidFill>
                  <a:srgbClr val="000000">
                    <a:lumMod val="95000"/>
                    <a:lumOff val="5000"/>
                  </a:srgbClr>
                </a:solidFill>
                <a:effectLst/>
                <a:uLnTx/>
                <a:uFillTx/>
                <a:latin typeface="微软雅黑" pitchFamily="34" charset="-122"/>
                <a:ea typeface="微软雅黑" pitchFamily="34" charset="-122"/>
                <a:cs typeface="Arial"/>
                <a:sym typeface="Arial"/>
              </a:rPr>
              <a:t>HW</a:t>
            </a:r>
            <a:endParaRPr kumimoji="0" lang="zh-CN" altLang="en-US" sz="800" b="0" i="0" u="none" strike="noStrike" kern="0" cap="none" spc="0" normalizeH="0" baseline="0" noProof="0" dirty="0" smtClean="0">
              <a:ln>
                <a:noFill/>
              </a:ln>
              <a:solidFill>
                <a:srgbClr val="000000">
                  <a:lumMod val="95000"/>
                  <a:lumOff val="5000"/>
                </a:srgbClr>
              </a:solidFill>
              <a:effectLst/>
              <a:uLnTx/>
              <a:uFillTx/>
              <a:latin typeface="微软雅黑" pitchFamily="34" charset="-122"/>
              <a:ea typeface="微软雅黑" pitchFamily="34" charset="-122"/>
              <a:cs typeface="Arial"/>
              <a:sym typeface="Arial"/>
            </a:endParaRPr>
          </a:p>
        </p:txBody>
      </p:sp>
      <p:sp>
        <p:nvSpPr>
          <p:cNvPr id="51" name="矩形 50">
            <a:extLst>
              <a:ext uri="{FF2B5EF4-FFF2-40B4-BE49-F238E27FC236}">
                <a16:creationId xmlns:a16="http://schemas.microsoft.com/office/drawing/2014/main" xmlns="" id="{5D61076F-B0D1-4907-9C22-AA59D8E8E44B}"/>
              </a:ext>
            </a:extLst>
          </p:cNvPr>
          <p:cNvSpPr/>
          <p:nvPr/>
        </p:nvSpPr>
        <p:spPr>
          <a:xfrm>
            <a:off x="3568642" y="4544089"/>
            <a:ext cx="393939" cy="223978"/>
          </a:xfrm>
          <a:prstGeom prst="rect">
            <a:avLst/>
          </a:prstGeom>
          <a:solidFill>
            <a:sysClr val="window" lastClr="FFFFFF">
              <a:lumMod val="85000"/>
            </a:sysClr>
          </a:solidFill>
          <a:ln>
            <a:noFill/>
          </a:ln>
        </p:spPr>
        <p:txBody>
          <a:bodyPr wrap="square" lIns="36000" tIns="0" rIns="3600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800" b="0" i="0" u="none" strike="noStrike" kern="0" cap="none" spc="0" normalizeH="0" baseline="0" noProof="0" dirty="0" smtClean="0">
                <a:ln>
                  <a:noFill/>
                </a:ln>
                <a:solidFill>
                  <a:srgbClr val="000000">
                    <a:lumMod val="95000"/>
                    <a:lumOff val="5000"/>
                  </a:srgbClr>
                </a:solidFill>
                <a:effectLst/>
                <a:uLnTx/>
                <a:uFillTx/>
                <a:latin typeface="微软雅黑" pitchFamily="34" charset="-122"/>
                <a:ea typeface="微软雅黑" pitchFamily="34" charset="-122"/>
                <a:cs typeface="Arial"/>
                <a:sym typeface="Arial"/>
              </a:rPr>
              <a:t>……</a:t>
            </a:r>
            <a:endParaRPr kumimoji="0" lang="zh-CN" altLang="en-US" sz="800" b="0" i="0" u="none" strike="noStrike" kern="0" cap="none" spc="0" normalizeH="0" baseline="0" noProof="0" dirty="0" smtClean="0">
              <a:ln>
                <a:noFill/>
              </a:ln>
              <a:solidFill>
                <a:srgbClr val="000000">
                  <a:lumMod val="95000"/>
                  <a:lumOff val="5000"/>
                </a:srgbClr>
              </a:solidFill>
              <a:effectLst/>
              <a:uLnTx/>
              <a:uFillTx/>
              <a:latin typeface="微软雅黑" pitchFamily="34" charset="-122"/>
              <a:ea typeface="微软雅黑" pitchFamily="34" charset="-122"/>
              <a:cs typeface="Arial"/>
              <a:sym typeface="Arial"/>
            </a:endParaRPr>
          </a:p>
        </p:txBody>
      </p:sp>
      <p:cxnSp>
        <p:nvCxnSpPr>
          <p:cNvPr id="52" name="直接连接符 51">
            <a:extLst>
              <a:ext uri="{FF2B5EF4-FFF2-40B4-BE49-F238E27FC236}">
                <a16:creationId xmlns:a16="http://schemas.microsoft.com/office/drawing/2014/main" xmlns="" id="{704ECA18-FC1B-4A78-94E5-634D88E4EFB3}"/>
              </a:ext>
            </a:extLst>
          </p:cNvPr>
          <p:cNvCxnSpPr>
            <a:stCxn id="41" idx="1"/>
            <a:endCxn id="41" idx="3"/>
          </p:cNvCxnSpPr>
          <p:nvPr/>
        </p:nvCxnSpPr>
        <p:spPr bwMode="auto">
          <a:xfrm>
            <a:off x="1797457" y="4479630"/>
            <a:ext cx="3199214" cy="0"/>
          </a:xfrm>
          <a:prstGeom prst="line">
            <a:avLst/>
          </a:prstGeom>
          <a:noFill/>
          <a:ln w="9525" cap="flat" cmpd="sng" algn="ctr">
            <a:solidFill>
              <a:srgbClr val="000000">
                <a:shade val="95000"/>
                <a:satMod val="105000"/>
              </a:srgbClr>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a:extLst>
              <a:ext uri="{FF2B5EF4-FFF2-40B4-BE49-F238E27FC236}">
                <a16:creationId xmlns:a16="http://schemas.microsoft.com/office/drawing/2014/main" xmlns="" id="{5AF1ED34-5BB4-4D6B-9B5B-B6F9D84C83DA}"/>
              </a:ext>
            </a:extLst>
          </p:cNvPr>
          <p:cNvCxnSpPr>
            <a:stCxn id="49" idx="0"/>
            <a:endCxn id="32" idx="2"/>
          </p:cNvCxnSpPr>
          <p:nvPr/>
        </p:nvCxnSpPr>
        <p:spPr bwMode="auto">
          <a:xfrm flipV="1">
            <a:off x="3201677" y="4270598"/>
            <a:ext cx="940758" cy="273491"/>
          </a:xfrm>
          <a:prstGeom prst="line">
            <a:avLst/>
          </a:prstGeom>
          <a:noFill/>
          <a:ln w="9525" cap="flat" cmpd="sng" algn="ctr">
            <a:solidFill>
              <a:srgbClr val="FFFFFF">
                <a:lumMod val="6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a:extLst>
              <a:ext uri="{FF2B5EF4-FFF2-40B4-BE49-F238E27FC236}">
                <a16:creationId xmlns:a16="http://schemas.microsoft.com/office/drawing/2014/main" xmlns="" id="{CC5A2615-3390-4BE5-AC9C-9AE81C23A81C}"/>
              </a:ext>
            </a:extLst>
          </p:cNvPr>
          <p:cNvCxnSpPr>
            <a:stCxn id="48" idx="0"/>
            <a:endCxn id="32" idx="2"/>
          </p:cNvCxnSpPr>
          <p:nvPr/>
        </p:nvCxnSpPr>
        <p:spPr bwMode="auto">
          <a:xfrm flipV="1">
            <a:off x="2637743" y="4270598"/>
            <a:ext cx="1504692" cy="273491"/>
          </a:xfrm>
          <a:prstGeom prst="line">
            <a:avLst/>
          </a:prstGeom>
          <a:noFill/>
          <a:ln w="9525" cap="flat" cmpd="sng" algn="ctr">
            <a:solidFill>
              <a:srgbClr val="FFFFFF">
                <a:lumMod val="6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a:extLst>
              <a:ext uri="{FF2B5EF4-FFF2-40B4-BE49-F238E27FC236}">
                <a16:creationId xmlns:a16="http://schemas.microsoft.com/office/drawing/2014/main" xmlns="" id="{290EBD27-A524-44AE-A810-7E72B54C043E}"/>
              </a:ext>
            </a:extLst>
          </p:cNvPr>
          <p:cNvCxnSpPr>
            <a:stCxn id="40" idx="0"/>
            <a:endCxn id="32" idx="2"/>
          </p:cNvCxnSpPr>
          <p:nvPr/>
        </p:nvCxnSpPr>
        <p:spPr bwMode="auto">
          <a:xfrm flipV="1">
            <a:off x="2073809" y="4270598"/>
            <a:ext cx="2068626" cy="273491"/>
          </a:xfrm>
          <a:prstGeom prst="line">
            <a:avLst/>
          </a:prstGeom>
          <a:noFill/>
          <a:ln w="9525" cap="flat" cmpd="sng" algn="ctr">
            <a:solidFill>
              <a:srgbClr val="FFFFFF">
                <a:lumMod val="6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a:extLst>
              <a:ext uri="{FF2B5EF4-FFF2-40B4-BE49-F238E27FC236}">
                <a16:creationId xmlns:a16="http://schemas.microsoft.com/office/drawing/2014/main" xmlns="" id="{F069B7CA-6894-4817-9934-E52422091EE4}"/>
              </a:ext>
            </a:extLst>
          </p:cNvPr>
          <p:cNvCxnSpPr>
            <a:stCxn id="50" idx="0"/>
            <a:endCxn id="32" idx="2"/>
          </p:cNvCxnSpPr>
          <p:nvPr/>
        </p:nvCxnSpPr>
        <p:spPr bwMode="auto">
          <a:xfrm flipH="1" flipV="1">
            <a:off x="4142436" y="4270598"/>
            <a:ext cx="405370" cy="273491"/>
          </a:xfrm>
          <a:prstGeom prst="line">
            <a:avLst/>
          </a:prstGeom>
          <a:noFill/>
          <a:ln w="9525" cap="flat" cmpd="sng" algn="ctr">
            <a:solidFill>
              <a:srgbClr val="FFFFFF">
                <a:lumMod val="6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a:extLst>
              <a:ext uri="{FF2B5EF4-FFF2-40B4-BE49-F238E27FC236}">
                <a16:creationId xmlns:a16="http://schemas.microsoft.com/office/drawing/2014/main" xmlns="" id="{EDECB179-EF4E-47E7-BBCE-12ADF259BBBF}"/>
              </a:ext>
            </a:extLst>
          </p:cNvPr>
          <p:cNvCxnSpPr>
            <a:stCxn id="51" idx="0"/>
            <a:endCxn id="32" idx="2"/>
          </p:cNvCxnSpPr>
          <p:nvPr/>
        </p:nvCxnSpPr>
        <p:spPr bwMode="auto">
          <a:xfrm flipV="1">
            <a:off x="3765611" y="4270598"/>
            <a:ext cx="376824" cy="273491"/>
          </a:xfrm>
          <a:prstGeom prst="line">
            <a:avLst/>
          </a:prstGeom>
          <a:noFill/>
          <a:ln w="9525" cap="flat" cmpd="sng" algn="ctr">
            <a:solidFill>
              <a:srgbClr val="FFFFFF">
                <a:lumMod val="6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矩形 57">
            <a:extLst>
              <a:ext uri="{FF2B5EF4-FFF2-40B4-BE49-F238E27FC236}">
                <a16:creationId xmlns:a16="http://schemas.microsoft.com/office/drawing/2014/main" xmlns="" id="{D9A5605C-74E3-4867-9CD2-77E313C117EF}"/>
              </a:ext>
            </a:extLst>
          </p:cNvPr>
          <p:cNvSpPr/>
          <p:nvPr/>
        </p:nvSpPr>
        <p:spPr>
          <a:xfrm>
            <a:off x="1762239" y="2369486"/>
            <a:ext cx="248063" cy="369332"/>
          </a:xfrm>
          <a:prstGeom prst="rect">
            <a:avLst/>
          </a:prstGeom>
        </p:spPr>
        <p:txBody>
          <a:bodyPr wrap="square">
            <a:spAutoFit/>
          </a:bodyPr>
          <a:lstStyle/>
          <a:p>
            <a:pPr fontAlgn="auto">
              <a:spcBef>
                <a:spcPts val="0"/>
              </a:spcBef>
              <a:spcAft>
                <a:spcPts val="0"/>
              </a:spcAft>
              <a:buClr>
                <a:srgbClr val="000000"/>
              </a:buClr>
              <a:buFont typeface="Arial"/>
              <a:buNone/>
              <a:defRPr/>
            </a:pPr>
            <a:r>
              <a:rPr lang="zh-CN" altLang="en-US" b="1" kern="0" dirty="0" smtClean="0">
                <a:solidFill>
                  <a:prstClr val="white"/>
                </a:solidFill>
                <a:latin typeface="微软雅黑" pitchFamily="34" charset="-122"/>
                <a:ea typeface="微软雅黑" pitchFamily="34" charset="-122"/>
                <a:cs typeface="Arial"/>
                <a:sym typeface="Arial"/>
              </a:rPr>
              <a:t>⑥</a:t>
            </a:r>
            <a:endParaRPr lang="zh-CN" altLang="en-US" kern="0" dirty="0" smtClean="0">
              <a:solidFill>
                <a:prstClr val="white"/>
              </a:solidFill>
              <a:latin typeface="微软雅黑" pitchFamily="34" charset="-122"/>
              <a:ea typeface="微软雅黑" pitchFamily="34" charset="-122"/>
              <a:cs typeface="Arial"/>
              <a:sym typeface="Arial"/>
            </a:endParaRPr>
          </a:p>
        </p:txBody>
      </p:sp>
      <p:sp>
        <p:nvSpPr>
          <p:cNvPr id="59" name="矩形 58">
            <a:extLst>
              <a:ext uri="{FF2B5EF4-FFF2-40B4-BE49-F238E27FC236}">
                <a16:creationId xmlns:a16="http://schemas.microsoft.com/office/drawing/2014/main" xmlns="" id="{3CAAFD15-E004-484E-A44D-810B309C02D1}"/>
              </a:ext>
            </a:extLst>
          </p:cNvPr>
          <p:cNvSpPr/>
          <p:nvPr/>
        </p:nvSpPr>
        <p:spPr>
          <a:xfrm>
            <a:off x="3301554" y="4797508"/>
            <a:ext cx="766658" cy="152368"/>
          </a:xfrm>
          <a:prstGeom prst="rect">
            <a:avLst/>
          </a:prstGeom>
          <a:noFill/>
          <a:ln>
            <a:noFill/>
          </a:ln>
        </p:spPr>
        <p:txBody>
          <a:bodyPr wrap="square" lIns="36000" tIns="0" rIns="36000" bIns="0" anchor="ctr" anchorCtr="0">
            <a:noAutofit/>
          </a:bodyPr>
          <a:lstStyle/>
          <a:p>
            <a:pPr algn="ctr" fontAlgn="auto">
              <a:spcBef>
                <a:spcPts val="0"/>
              </a:spcBef>
              <a:spcAft>
                <a:spcPts val="0"/>
              </a:spcAft>
              <a:buClr>
                <a:srgbClr val="000000"/>
              </a:buClr>
              <a:buFont typeface="Arial"/>
              <a:buNone/>
              <a:defRPr/>
            </a:pPr>
            <a:r>
              <a:rPr lang="en-US" altLang="zh-CN" sz="600" kern="0" dirty="0" smtClean="0">
                <a:solidFill>
                  <a:srgbClr val="000000"/>
                </a:solidFill>
                <a:latin typeface="微软雅黑" pitchFamily="34" charset="-122"/>
                <a:ea typeface="微软雅黑" pitchFamily="34" charset="-122"/>
                <a:cs typeface="Arial"/>
                <a:sym typeface="Arial"/>
              </a:rPr>
              <a:t>FT(</a:t>
            </a:r>
            <a:r>
              <a:rPr lang="zh-CN" altLang="en-US" sz="600" kern="0" dirty="0">
                <a:solidFill>
                  <a:srgbClr val="000000"/>
                </a:solidFill>
                <a:latin typeface="微软雅黑" pitchFamily="34" charset="-122"/>
                <a:ea typeface="微软雅黑" pitchFamily="34" charset="-122"/>
                <a:cs typeface="Arial"/>
                <a:sym typeface="Arial"/>
              </a:rPr>
              <a:t>飞腾</a:t>
            </a:r>
            <a:r>
              <a:rPr lang="en-US" altLang="zh-CN" sz="600" kern="0" dirty="0" smtClean="0">
                <a:solidFill>
                  <a:srgbClr val="000000"/>
                </a:solidFill>
                <a:latin typeface="微软雅黑" pitchFamily="34" charset="-122"/>
                <a:ea typeface="微软雅黑" pitchFamily="34" charset="-122"/>
                <a:cs typeface="Arial"/>
                <a:sym typeface="Arial"/>
              </a:rPr>
              <a:t>)   … …</a:t>
            </a:r>
            <a:endParaRPr lang="zh-CN" altLang="en-US" sz="600" kern="0" dirty="0" smtClean="0">
              <a:solidFill>
                <a:srgbClr val="000000"/>
              </a:solidFill>
              <a:latin typeface="微软雅黑" pitchFamily="34" charset="-122"/>
              <a:ea typeface="微软雅黑" pitchFamily="34" charset="-122"/>
              <a:cs typeface="Arial"/>
              <a:sym typeface="Arial"/>
            </a:endParaRPr>
          </a:p>
        </p:txBody>
      </p:sp>
      <p:sp>
        <p:nvSpPr>
          <p:cNvPr id="60" name="TextBox 113">
            <a:extLst>
              <a:ext uri="{FF2B5EF4-FFF2-40B4-BE49-F238E27FC236}">
                <a16:creationId xmlns:a16="http://schemas.microsoft.com/office/drawing/2014/main" xmlns="" id="{064B0C1C-4FBB-4A3A-8EBE-1DE0E815649A}"/>
              </a:ext>
            </a:extLst>
          </p:cNvPr>
          <p:cNvSpPr txBox="1"/>
          <p:nvPr/>
        </p:nvSpPr>
        <p:spPr>
          <a:xfrm>
            <a:off x="5883959" y="2363112"/>
            <a:ext cx="5180593" cy="2722072"/>
          </a:xfrm>
          <a:prstGeom prst="rect">
            <a:avLst/>
          </a:prstGeom>
          <a:noFill/>
          <a:ln>
            <a:noFill/>
          </a:ln>
        </p:spPr>
        <p:txBody>
          <a:bodyPr wrap="square" lIns="35999" tIns="35999" rIns="35999" bIns="35999" rtlCol="0">
            <a:noAutofit/>
          </a:bodyPr>
          <a:lstStyle/>
          <a:p>
            <a:pPr marL="282275" indent="-282275" fontAlgn="auto">
              <a:lnSpc>
                <a:spcPct val="130000"/>
              </a:lnSpc>
              <a:spcBef>
                <a:spcPts val="0"/>
              </a:spcBef>
              <a:spcAft>
                <a:spcPts val="0"/>
              </a:spcAft>
              <a:buClr>
                <a:srgbClr val="000000"/>
              </a:buClr>
              <a:buSzPct val="100000"/>
              <a:buFont typeface="+mj-ea"/>
              <a:buAutoNum type="circleNumDbPlain"/>
              <a:defRPr/>
            </a:pPr>
            <a:r>
              <a:rPr lang="en-US" altLang="zh-CN" sz="1100" b="1" kern="0" dirty="0" smtClean="0">
                <a:solidFill>
                  <a:srgbClr val="00B050"/>
                </a:solidFill>
                <a:latin typeface="微软雅黑" pitchFamily="34" charset="-122"/>
                <a:ea typeface="微软雅黑" pitchFamily="34" charset="-122"/>
                <a:cs typeface="Arial"/>
                <a:sym typeface="Arial"/>
              </a:rPr>
              <a:t>Windows manages independent system :</a:t>
            </a:r>
            <a:r>
              <a:rPr lang="zh-CN" altLang="en-US" sz="1050" b="1" kern="0" dirty="0" smtClean="0">
                <a:solidFill>
                  <a:srgbClr val="00B050"/>
                </a:solidFill>
                <a:latin typeface="微软雅黑" pitchFamily="34" charset="-122"/>
                <a:ea typeface="微软雅黑" pitchFamily="34" charset="-122"/>
                <a:cs typeface="Arial"/>
                <a:sym typeface="Arial"/>
              </a:rPr>
              <a:t> </a:t>
            </a:r>
            <a:r>
              <a:rPr lang="en-US" altLang="zh-CN" sz="1050" kern="0" dirty="0" smtClean="0">
                <a:solidFill>
                  <a:srgbClr val="000000">
                    <a:lumMod val="65000"/>
                    <a:lumOff val="35000"/>
                  </a:srgbClr>
                </a:solidFill>
                <a:latin typeface="微软雅黑" pitchFamily="34" charset="-122"/>
                <a:ea typeface="微软雅黑" pitchFamily="34" charset="-122"/>
                <a:cs typeface="Arial"/>
                <a:sym typeface="Arial"/>
              </a:rPr>
              <a:t>fit for all Windows scenario through </a:t>
            </a:r>
            <a:r>
              <a:rPr lang="en-US" altLang="zh-CN" sz="1050" kern="0" dirty="0" err="1" smtClean="0">
                <a:solidFill>
                  <a:srgbClr val="000000">
                    <a:lumMod val="65000"/>
                    <a:lumOff val="35000"/>
                  </a:srgbClr>
                </a:solidFill>
                <a:latin typeface="微软雅黑" pitchFamily="34" charset="-122"/>
                <a:ea typeface="微软雅黑" pitchFamily="34" charset="-122"/>
                <a:cs typeface="Arial"/>
                <a:sym typeface="Arial"/>
              </a:rPr>
              <a:t>WinDK</a:t>
            </a:r>
            <a:r>
              <a:rPr lang="en-US" altLang="zh-CN" sz="1050" kern="0" dirty="0" smtClean="0">
                <a:solidFill>
                  <a:srgbClr val="000000">
                    <a:lumMod val="65000"/>
                    <a:lumOff val="35000"/>
                  </a:srgbClr>
                </a:solidFill>
                <a:latin typeface="微软雅黑" pitchFamily="34" charset="-122"/>
                <a:ea typeface="微软雅黑" pitchFamily="34" charset="-122"/>
                <a:cs typeface="Arial"/>
                <a:sym typeface="Arial"/>
              </a:rPr>
              <a:t> adaption</a:t>
            </a:r>
          </a:p>
          <a:p>
            <a:pPr marL="282275" indent="-282275" fontAlgn="auto">
              <a:lnSpc>
                <a:spcPct val="130000"/>
              </a:lnSpc>
              <a:spcBef>
                <a:spcPts val="0"/>
              </a:spcBef>
              <a:spcAft>
                <a:spcPts val="0"/>
              </a:spcAft>
              <a:buClr>
                <a:srgbClr val="000000"/>
              </a:buClr>
              <a:buSzPct val="100000"/>
              <a:buFont typeface="+mj-ea"/>
              <a:buAutoNum type="circleNumDbPlain"/>
              <a:defRPr/>
            </a:pPr>
            <a:r>
              <a:rPr lang="en-US" altLang="zh-CN" sz="1100" b="1" kern="0" dirty="0">
                <a:solidFill>
                  <a:srgbClr val="00B050"/>
                </a:solidFill>
                <a:latin typeface="微软雅黑" pitchFamily="34" charset="-122"/>
                <a:ea typeface="微软雅黑" pitchFamily="34" charset="-122"/>
                <a:cs typeface="Arial"/>
                <a:sym typeface="Arial"/>
              </a:rPr>
              <a:t>Cooperation between Chip vendors</a:t>
            </a:r>
            <a:r>
              <a:rPr lang="zh-CN" altLang="en-US" sz="1100" b="1" kern="0" dirty="0">
                <a:solidFill>
                  <a:srgbClr val="00B050"/>
                </a:solidFill>
                <a:latin typeface="微软雅黑" pitchFamily="34" charset="-122"/>
                <a:ea typeface="微软雅黑" pitchFamily="34" charset="-122"/>
                <a:cs typeface="Arial"/>
                <a:sym typeface="Arial"/>
              </a:rPr>
              <a:t>（</a:t>
            </a:r>
            <a:r>
              <a:rPr lang="en-US" altLang="zh-CN" sz="1100" b="1" kern="0" dirty="0">
                <a:solidFill>
                  <a:srgbClr val="00B050"/>
                </a:solidFill>
                <a:latin typeface="微软雅黑" pitchFamily="34" charset="-122"/>
                <a:ea typeface="微软雅黑" pitchFamily="34" charset="-122"/>
                <a:cs typeface="Arial"/>
                <a:sym typeface="Arial"/>
              </a:rPr>
              <a:t>Q/</a:t>
            </a:r>
            <a:r>
              <a:rPr lang="en-US" altLang="zh-CN" sz="1100" b="1" kern="0" dirty="0" err="1">
                <a:solidFill>
                  <a:srgbClr val="00B050"/>
                </a:solidFill>
                <a:latin typeface="微软雅黑" pitchFamily="34" charset="-122"/>
                <a:ea typeface="微软雅黑" pitchFamily="34" charset="-122"/>
                <a:cs typeface="Arial"/>
                <a:sym typeface="Arial"/>
              </a:rPr>
              <a:t>Cavium</a:t>
            </a:r>
            <a:r>
              <a:rPr lang="en-US" altLang="zh-CN" sz="1100" b="1" kern="0" dirty="0">
                <a:solidFill>
                  <a:srgbClr val="00B050"/>
                </a:solidFill>
                <a:latin typeface="微软雅黑" pitchFamily="34" charset="-122"/>
                <a:ea typeface="微软雅黑" pitchFamily="34" charset="-122"/>
                <a:cs typeface="Arial"/>
                <a:sym typeface="Arial"/>
              </a:rPr>
              <a:t>/H</a:t>
            </a:r>
            <a:r>
              <a:rPr lang="zh-CN" altLang="en-US" sz="1100" b="1" kern="0" dirty="0">
                <a:solidFill>
                  <a:srgbClr val="00B050"/>
                </a:solidFill>
                <a:latin typeface="微软雅黑" pitchFamily="34" charset="-122"/>
                <a:ea typeface="微软雅黑" pitchFamily="34" charset="-122"/>
                <a:cs typeface="Arial"/>
                <a:sym typeface="Arial"/>
              </a:rPr>
              <a:t>）</a:t>
            </a:r>
            <a:r>
              <a:rPr lang="en-US" altLang="zh-CN" sz="1100" b="1" kern="0" dirty="0">
                <a:solidFill>
                  <a:srgbClr val="00B050"/>
                </a:solidFill>
                <a:latin typeface="微软雅黑" pitchFamily="34" charset="-122"/>
                <a:ea typeface="微软雅黑" pitchFamily="34" charset="-122"/>
                <a:cs typeface="Arial"/>
                <a:sym typeface="Arial"/>
              </a:rPr>
              <a:t>and </a:t>
            </a:r>
            <a:r>
              <a:rPr lang="zh-CN" altLang="en-US" sz="1100" b="1" kern="0" dirty="0">
                <a:solidFill>
                  <a:srgbClr val="00B050"/>
                </a:solidFill>
                <a:latin typeface="微软雅黑" pitchFamily="34" charset="-122"/>
                <a:ea typeface="微软雅黑" pitchFamily="34" charset="-122"/>
                <a:cs typeface="Arial"/>
                <a:sym typeface="Arial"/>
              </a:rPr>
              <a:t> </a:t>
            </a:r>
            <a:r>
              <a:rPr lang="en-US" altLang="zh-CN" sz="1100" b="1" kern="0" dirty="0">
                <a:solidFill>
                  <a:srgbClr val="00B050"/>
                </a:solidFill>
                <a:latin typeface="微软雅黑" pitchFamily="34" charset="-122"/>
                <a:ea typeface="微软雅黑" pitchFamily="34" charset="-122"/>
                <a:cs typeface="Arial"/>
                <a:sym typeface="Arial"/>
              </a:rPr>
              <a:t>system vendors</a:t>
            </a:r>
          </a:p>
          <a:p>
            <a:pPr marL="475500" lvl="2" indent="-193225" fontAlgn="auto">
              <a:lnSpc>
                <a:spcPct val="130000"/>
              </a:lnSpc>
              <a:spcBef>
                <a:spcPts val="0"/>
              </a:spcBef>
              <a:spcAft>
                <a:spcPts val="0"/>
              </a:spcAft>
              <a:buClr>
                <a:srgbClr val="000000"/>
              </a:buClr>
              <a:buSzPct val="100000"/>
              <a:buFont typeface="Wingdings" pitchFamily="2" charset="2"/>
              <a:buChar char="Ø"/>
              <a:defRPr/>
            </a:pPr>
            <a:r>
              <a:rPr lang="en-US" altLang="zh-CN" sz="1050" kern="0" dirty="0" smtClean="0">
                <a:solidFill>
                  <a:srgbClr val="000000">
                    <a:lumMod val="65000"/>
                    <a:lumOff val="35000"/>
                  </a:srgbClr>
                </a:solidFill>
                <a:latin typeface="微软雅黑" pitchFamily="34" charset="-122"/>
                <a:ea typeface="微软雅黑" pitchFamily="34" charset="-122"/>
                <a:cs typeface="Arial"/>
                <a:sym typeface="Arial"/>
              </a:rPr>
              <a:t>3 Chip vendors need unified BIOS and driver</a:t>
            </a:r>
          </a:p>
          <a:p>
            <a:pPr marL="475500" lvl="2" indent="-193225" fontAlgn="auto">
              <a:lnSpc>
                <a:spcPct val="130000"/>
              </a:lnSpc>
              <a:spcBef>
                <a:spcPts val="0"/>
              </a:spcBef>
              <a:spcAft>
                <a:spcPts val="0"/>
              </a:spcAft>
              <a:buClr>
                <a:srgbClr val="000000"/>
              </a:buClr>
              <a:buSzPct val="100000"/>
              <a:buFont typeface="Wingdings" pitchFamily="2" charset="2"/>
              <a:buChar char="Ø"/>
              <a:defRPr/>
            </a:pPr>
            <a:r>
              <a:rPr lang="en-US" altLang="zh-CN" sz="1050" kern="0" dirty="0" smtClean="0">
                <a:solidFill>
                  <a:srgbClr val="000000">
                    <a:lumMod val="65000"/>
                    <a:lumOff val="35000"/>
                  </a:srgbClr>
                </a:solidFill>
                <a:latin typeface="微软雅黑" pitchFamily="34" charset="-122"/>
                <a:ea typeface="微软雅黑" pitchFamily="34" charset="-122"/>
                <a:cs typeface="Arial"/>
                <a:sym typeface="Arial"/>
              </a:rPr>
              <a:t>Avoid repeating work on tool chain</a:t>
            </a:r>
          </a:p>
          <a:p>
            <a:pPr marL="282275" indent="-282275" fontAlgn="auto">
              <a:lnSpc>
                <a:spcPct val="130000"/>
              </a:lnSpc>
              <a:spcBef>
                <a:spcPts val="0"/>
              </a:spcBef>
              <a:spcAft>
                <a:spcPts val="0"/>
              </a:spcAft>
              <a:buClr>
                <a:srgbClr val="000000"/>
              </a:buClr>
              <a:buSzPct val="100000"/>
              <a:buFont typeface="+mj-ea"/>
              <a:buAutoNum type="circleNumDbPlain"/>
              <a:defRPr/>
            </a:pPr>
            <a:r>
              <a:rPr lang="en-US" altLang="zh-CN" sz="1100" b="1" kern="0" dirty="0">
                <a:solidFill>
                  <a:srgbClr val="00B050"/>
                </a:solidFill>
                <a:latin typeface="微软雅黑" pitchFamily="34" charset="-122"/>
                <a:ea typeface="微软雅黑" pitchFamily="34" charset="-122"/>
                <a:cs typeface="Arial"/>
                <a:sym typeface="Arial"/>
              </a:rPr>
              <a:t>In Linaro</a:t>
            </a:r>
            <a:r>
              <a:rPr lang="zh-CN" altLang="en-US" sz="1100" b="1" kern="0" dirty="0">
                <a:solidFill>
                  <a:srgbClr val="00B050"/>
                </a:solidFill>
                <a:latin typeface="微软雅黑" pitchFamily="34" charset="-122"/>
                <a:ea typeface="微软雅黑" pitchFamily="34" charset="-122"/>
                <a:cs typeface="Arial"/>
                <a:sym typeface="Arial"/>
              </a:rPr>
              <a:t>，</a:t>
            </a:r>
            <a:r>
              <a:rPr lang="en-US" altLang="zh-CN" sz="1100" b="1" kern="0" dirty="0">
                <a:solidFill>
                  <a:srgbClr val="00B050"/>
                </a:solidFill>
                <a:latin typeface="微软雅黑" pitchFamily="34" charset="-122"/>
                <a:ea typeface="微软雅黑" pitchFamily="34" charset="-122"/>
                <a:cs typeface="Arial"/>
                <a:sym typeface="Arial"/>
              </a:rPr>
              <a:t>align Linux Kernel and part of Tool Chain through ERP</a:t>
            </a:r>
          </a:p>
          <a:p>
            <a:pPr marL="282275" indent="-282275" fontAlgn="auto">
              <a:lnSpc>
                <a:spcPct val="130000"/>
              </a:lnSpc>
              <a:spcBef>
                <a:spcPts val="0"/>
              </a:spcBef>
              <a:spcAft>
                <a:spcPts val="0"/>
              </a:spcAft>
              <a:buClr>
                <a:srgbClr val="000000"/>
              </a:buClr>
              <a:buSzPct val="100000"/>
              <a:buFont typeface="+mj-ea"/>
              <a:buAutoNum type="circleNumDbPlain"/>
              <a:defRPr/>
            </a:pPr>
            <a:r>
              <a:rPr lang="en-US" altLang="zh-CN" sz="1100" b="1" kern="0" dirty="0">
                <a:solidFill>
                  <a:srgbClr val="00B050"/>
                </a:solidFill>
                <a:latin typeface="微软雅黑" pitchFamily="34" charset="-122"/>
                <a:ea typeface="微软雅黑" pitchFamily="34" charset="-122"/>
                <a:cs typeface="Arial"/>
                <a:sym typeface="Arial"/>
              </a:rPr>
              <a:t>Linux OS business version (graphic needs GPU support)</a:t>
            </a:r>
          </a:p>
          <a:p>
            <a:pPr marL="475500" lvl="2" indent="-193225" fontAlgn="auto">
              <a:lnSpc>
                <a:spcPct val="130000"/>
              </a:lnSpc>
              <a:spcBef>
                <a:spcPts val="0"/>
              </a:spcBef>
              <a:spcAft>
                <a:spcPts val="0"/>
              </a:spcAft>
              <a:buClr>
                <a:srgbClr val="000000"/>
              </a:buClr>
              <a:buSzPct val="100000"/>
              <a:buFont typeface="Wingdings" pitchFamily="2" charset="2"/>
              <a:buChar char="Ø"/>
              <a:defRPr/>
            </a:pPr>
            <a:r>
              <a:rPr lang="en-US" altLang="zh-CN" sz="1050" kern="0" dirty="0" err="1" smtClean="0">
                <a:solidFill>
                  <a:srgbClr val="000000">
                    <a:lumMod val="65000"/>
                    <a:lumOff val="35000"/>
                  </a:srgbClr>
                </a:solidFill>
                <a:latin typeface="微软雅黑" pitchFamily="34" charset="-122"/>
                <a:ea typeface="微软雅黑" pitchFamily="34" charset="-122"/>
                <a:cs typeface="Arial"/>
                <a:sym typeface="Arial"/>
              </a:rPr>
              <a:t>RedHat</a:t>
            </a:r>
            <a:r>
              <a:rPr lang="zh-CN" altLang="en-US" sz="1050" kern="0" dirty="0" smtClean="0">
                <a:solidFill>
                  <a:srgbClr val="000000">
                    <a:lumMod val="65000"/>
                    <a:lumOff val="35000"/>
                  </a:srgbClr>
                </a:solidFill>
                <a:latin typeface="微软雅黑" pitchFamily="34" charset="-122"/>
                <a:ea typeface="微软雅黑" pitchFamily="34" charset="-122"/>
                <a:cs typeface="Arial"/>
                <a:sym typeface="Arial"/>
              </a:rPr>
              <a:t>、</a:t>
            </a:r>
            <a:r>
              <a:rPr lang="en-US" altLang="zh-CN" sz="1050" kern="0" dirty="0" err="1" smtClean="0">
                <a:solidFill>
                  <a:srgbClr val="000000">
                    <a:lumMod val="65000"/>
                    <a:lumOff val="35000"/>
                  </a:srgbClr>
                </a:solidFill>
                <a:latin typeface="微软雅黑" pitchFamily="34" charset="-122"/>
                <a:ea typeface="微软雅黑" pitchFamily="34" charset="-122"/>
                <a:cs typeface="Arial"/>
                <a:sym typeface="Arial"/>
              </a:rPr>
              <a:t>Ubuntu</a:t>
            </a:r>
            <a:r>
              <a:rPr lang="zh-CN" altLang="en-US" sz="1050" kern="0" dirty="0" smtClean="0">
                <a:solidFill>
                  <a:srgbClr val="000000">
                    <a:lumMod val="65000"/>
                    <a:lumOff val="35000"/>
                  </a:srgbClr>
                </a:solidFill>
                <a:latin typeface="微软雅黑" pitchFamily="34" charset="-122"/>
                <a:ea typeface="微软雅黑" pitchFamily="34" charset="-122"/>
                <a:cs typeface="Arial"/>
                <a:sym typeface="Arial"/>
              </a:rPr>
              <a:t>、</a:t>
            </a:r>
            <a:r>
              <a:rPr lang="en-US" altLang="zh-CN" sz="1050" kern="0" dirty="0" smtClean="0">
                <a:solidFill>
                  <a:srgbClr val="000000">
                    <a:lumMod val="65000"/>
                    <a:lumOff val="35000"/>
                  </a:srgbClr>
                </a:solidFill>
                <a:latin typeface="微软雅黑" pitchFamily="34" charset="-122"/>
                <a:ea typeface="微软雅黑" pitchFamily="34" charset="-122"/>
                <a:cs typeface="Arial"/>
                <a:sym typeface="Arial"/>
              </a:rPr>
              <a:t>SUSE</a:t>
            </a:r>
          </a:p>
          <a:p>
            <a:pPr marL="475500" lvl="2" indent="-193225" fontAlgn="auto">
              <a:lnSpc>
                <a:spcPct val="130000"/>
              </a:lnSpc>
              <a:spcBef>
                <a:spcPts val="0"/>
              </a:spcBef>
              <a:spcAft>
                <a:spcPts val="0"/>
              </a:spcAft>
              <a:buClr>
                <a:srgbClr val="000000"/>
              </a:buClr>
              <a:buSzPct val="100000"/>
              <a:buFont typeface="Wingdings" pitchFamily="2" charset="2"/>
              <a:buChar char="Ø"/>
              <a:defRPr/>
            </a:pPr>
            <a:r>
              <a:rPr lang="en-US" altLang="zh-CN" sz="1050" kern="0" dirty="0" smtClean="0">
                <a:solidFill>
                  <a:srgbClr val="000000">
                    <a:lumMod val="65000"/>
                    <a:lumOff val="35000"/>
                  </a:srgbClr>
                </a:solidFill>
                <a:latin typeface="微软雅黑" pitchFamily="34" charset="-122"/>
                <a:ea typeface="微软雅黑" pitchFamily="34" charset="-122"/>
                <a:cs typeface="Arial"/>
                <a:sym typeface="Arial"/>
              </a:rPr>
              <a:t>GPU</a:t>
            </a:r>
            <a:r>
              <a:rPr lang="zh-CN" altLang="en-US" sz="1050" kern="0" dirty="0" smtClean="0">
                <a:solidFill>
                  <a:srgbClr val="000000">
                    <a:lumMod val="65000"/>
                    <a:lumOff val="35000"/>
                  </a:srgbClr>
                </a:solidFill>
                <a:latin typeface="微软雅黑" pitchFamily="34" charset="-122"/>
                <a:ea typeface="微软雅黑" pitchFamily="34" charset="-122"/>
                <a:cs typeface="Arial"/>
                <a:sym typeface="Arial"/>
              </a:rPr>
              <a:t>：</a:t>
            </a:r>
            <a:r>
              <a:rPr lang="en-US" altLang="zh-CN" sz="1050" kern="0" dirty="0" smtClean="0">
                <a:solidFill>
                  <a:srgbClr val="000000">
                    <a:lumMod val="65000"/>
                    <a:lumOff val="35000"/>
                  </a:srgbClr>
                </a:solidFill>
                <a:latin typeface="微软雅黑" pitchFamily="34" charset="-122"/>
                <a:ea typeface="微软雅黑" pitchFamily="34" charset="-122"/>
                <a:cs typeface="Arial"/>
                <a:sym typeface="Arial"/>
              </a:rPr>
              <a:t>AMD/</a:t>
            </a:r>
            <a:r>
              <a:rPr lang="en-US" altLang="zh-CN" sz="1050" kern="0" dirty="0" err="1" smtClean="0">
                <a:solidFill>
                  <a:srgbClr val="000000">
                    <a:lumMod val="65000"/>
                    <a:lumOff val="35000"/>
                  </a:srgbClr>
                </a:solidFill>
                <a:latin typeface="微软雅黑" pitchFamily="34" charset="-122"/>
                <a:ea typeface="微软雅黑" pitchFamily="34" charset="-122"/>
                <a:cs typeface="Arial"/>
                <a:sym typeface="Arial"/>
              </a:rPr>
              <a:t>Nvidia</a:t>
            </a:r>
            <a:endParaRPr lang="en-US" altLang="zh-CN" sz="1050" kern="0" dirty="0" smtClean="0">
              <a:solidFill>
                <a:srgbClr val="000000">
                  <a:lumMod val="65000"/>
                  <a:lumOff val="35000"/>
                </a:srgbClr>
              </a:solidFill>
              <a:latin typeface="微软雅黑" pitchFamily="34" charset="-122"/>
              <a:ea typeface="微软雅黑" pitchFamily="34" charset="-122"/>
              <a:cs typeface="Arial"/>
              <a:sym typeface="Arial"/>
            </a:endParaRPr>
          </a:p>
          <a:p>
            <a:pPr marL="282275" indent="-282275" fontAlgn="auto">
              <a:lnSpc>
                <a:spcPct val="130000"/>
              </a:lnSpc>
              <a:spcBef>
                <a:spcPts val="0"/>
              </a:spcBef>
              <a:spcAft>
                <a:spcPts val="0"/>
              </a:spcAft>
              <a:buClr>
                <a:srgbClr val="000000"/>
              </a:buClr>
              <a:buSzPct val="100000"/>
              <a:buFont typeface="+mj-ea"/>
              <a:buAutoNum type="circleNumDbPlain"/>
              <a:defRPr/>
            </a:pPr>
            <a:r>
              <a:rPr lang="en-US" altLang="zh-CN" sz="1100" b="1" kern="0" dirty="0">
                <a:solidFill>
                  <a:srgbClr val="00B050"/>
                </a:solidFill>
                <a:latin typeface="微软雅黑" pitchFamily="34" charset="-122"/>
                <a:ea typeface="微软雅黑" pitchFamily="34" charset="-122"/>
                <a:cs typeface="Arial"/>
                <a:sym typeface="Arial"/>
              </a:rPr>
              <a:t>Database</a:t>
            </a:r>
            <a:r>
              <a:rPr lang="en-US" altLang="zh-CN" sz="1100" b="1" kern="0" dirty="0" smtClean="0">
                <a:solidFill>
                  <a:srgbClr val="000000">
                    <a:lumMod val="65000"/>
                    <a:lumOff val="35000"/>
                  </a:srgbClr>
                </a:solidFill>
                <a:latin typeface="微软雅黑" pitchFamily="34" charset="-122"/>
                <a:ea typeface="微软雅黑" pitchFamily="34" charset="-122"/>
                <a:cs typeface="Arial"/>
                <a:sym typeface="Arial"/>
              </a:rPr>
              <a:t> </a:t>
            </a:r>
            <a:r>
              <a:rPr lang="en-US" altLang="zh-CN" sz="1100" b="1" kern="0" dirty="0">
                <a:solidFill>
                  <a:srgbClr val="00B050"/>
                </a:solidFill>
                <a:latin typeface="微软雅黑" pitchFamily="34" charset="-122"/>
                <a:ea typeface="微软雅黑" pitchFamily="34" charset="-122"/>
                <a:cs typeface="Arial"/>
                <a:sym typeface="Arial"/>
              </a:rPr>
              <a:t>adaption</a:t>
            </a:r>
          </a:p>
          <a:p>
            <a:pPr marL="282275" indent="-282275" fontAlgn="auto">
              <a:lnSpc>
                <a:spcPct val="130000"/>
              </a:lnSpc>
              <a:spcBef>
                <a:spcPts val="0"/>
              </a:spcBef>
              <a:spcAft>
                <a:spcPts val="0"/>
              </a:spcAft>
              <a:buClr>
                <a:srgbClr val="000000"/>
              </a:buClr>
              <a:buSzPct val="100000"/>
              <a:buFont typeface="+mj-ea"/>
              <a:buAutoNum type="circleNumDbPlain"/>
              <a:defRPr/>
            </a:pPr>
            <a:r>
              <a:rPr lang="en-US" altLang="zh-CN" sz="1100" b="1" kern="0" dirty="0">
                <a:solidFill>
                  <a:srgbClr val="00B050"/>
                </a:solidFill>
                <a:latin typeface="微软雅黑" pitchFamily="34" charset="-122"/>
                <a:ea typeface="微软雅黑" pitchFamily="34" charset="-122"/>
                <a:cs typeface="Arial"/>
                <a:sym typeface="Arial"/>
              </a:rPr>
              <a:t>Build</a:t>
            </a:r>
            <a:r>
              <a:rPr lang="en-US" altLang="zh-CN" sz="1100" b="1" kern="0" dirty="0" smtClean="0">
                <a:solidFill>
                  <a:srgbClr val="000000">
                    <a:lumMod val="65000"/>
                    <a:lumOff val="35000"/>
                  </a:srgbClr>
                </a:solidFill>
                <a:latin typeface="微软雅黑" pitchFamily="34" charset="-122"/>
                <a:ea typeface="微软雅黑" pitchFamily="34" charset="-122"/>
                <a:cs typeface="Arial"/>
                <a:sym typeface="Arial"/>
              </a:rPr>
              <a:t> </a:t>
            </a:r>
            <a:r>
              <a:rPr lang="en-US" altLang="zh-CN" sz="1100" b="1" kern="0" dirty="0">
                <a:solidFill>
                  <a:srgbClr val="00B050"/>
                </a:solidFill>
                <a:latin typeface="微软雅黑" pitchFamily="34" charset="-122"/>
                <a:ea typeface="微软雅黑" pitchFamily="34" charset="-122"/>
                <a:cs typeface="Arial"/>
                <a:sym typeface="Arial"/>
              </a:rPr>
              <a:t>Middleware</a:t>
            </a:r>
            <a:r>
              <a:rPr lang="en-US" altLang="zh-CN" sz="1100" b="1" kern="0" dirty="0" smtClean="0">
                <a:solidFill>
                  <a:srgbClr val="000000">
                    <a:lumMod val="65000"/>
                    <a:lumOff val="35000"/>
                  </a:srgbClr>
                </a:solidFill>
                <a:latin typeface="微软雅黑" pitchFamily="34" charset="-122"/>
                <a:ea typeface="微软雅黑" pitchFamily="34" charset="-122"/>
                <a:cs typeface="Arial"/>
                <a:sym typeface="Arial"/>
              </a:rPr>
              <a:t> </a:t>
            </a:r>
            <a:r>
              <a:rPr lang="en-US" altLang="zh-CN" sz="1100" b="1" kern="0" dirty="0">
                <a:solidFill>
                  <a:srgbClr val="00B050"/>
                </a:solidFill>
                <a:latin typeface="微软雅黑" pitchFamily="34" charset="-122"/>
                <a:ea typeface="微软雅黑" pitchFamily="34" charset="-122"/>
                <a:cs typeface="Arial"/>
                <a:sym typeface="Arial"/>
              </a:rPr>
              <a:t>and App through </a:t>
            </a:r>
            <a:r>
              <a:rPr lang="en-US" altLang="zh-CN" sz="1100" b="1" kern="0" dirty="0" err="1">
                <a:solidFill>
                  <a:srgbClr val="00B050"/>
                </a:solidFill>
                <a:latin typeface="微软雅黑" pitchFamily="34" charset="-122"/>
                <a:ea typeface="微软雅黑" pitchFamily="34" charset="-122"/>
                <a:cs typeface="Arial"/>
                <a:sym typeface="Arial"/>
              </a:rPr>
              <a:t>TestBed</a:t>
            </a:r>
            <a:endParaRPr lang="zh-CN" altLang="en-US" sz="1100" b="1" kern="0" dirty="0">
              <a:solidFill>
                <a:srgbClr val="00B050"/>
              </a:solidFill>
              <a:latin typeface="微软雅黑" pitchFamily="34" charset="-122"/>
              <a:ea typeface="微软雅黑" pitchFamily="34" charset="-122"/>
              <a:cs typeface="Arial"/>
              <a:sym typeface="Arial"/>
            </a:endParaRPr>
          </a:p>
        </p:txBody>
      </p:sp>
      <p:sp>
        <p:nvSpPr>
          <p:cNvPr id="62" name="矩形 61"/>
          <p:cNvSpPr>
            <a:spLocks/>
          </p:cNvSpPr>
          <p:nvPr/>
        </p:nvSpPr>
        <p:spPr>
          <a:xfrm>
            <a:off x="1182243" y="5257575"/>
            <a:ext cx="9882309" cy="1175163"/>
          </a:xfrm>
          <a:prstGeom prst="rect">
            <a:avLst/>
          </a:prstGeom>
          <a:ln w="25400">
            <a:solidFill>
              <a:srgbClr val="C00000"/>
            </a:solidFill>
          </a:ln>
        </p:spPr>
        <p:txBody>
          <a:bodyPr wrap="square" anchor="ctr" anchorCtr="0">
            <a:noAutofit/>
          </a:bodyPr>
          <a:lstStyle/>
          <a:p>
            <a:pPr algn="ctr">
              <a:lnSpc>
                <a:spcPct val="110000"/>
              </a:lnSpc>
            </a:pPr>
            <a:r>
              <a:rPr lang="en-US" altLang="zh-CN" sz="2800" dirty="0" smtClean="0">
                <a:solidFill>
                  <a:srgbClr val="C00000"/>
                </a:solidFill>
                <a:latin typeface="微软雅黑" panose="020B0503020204020204" pitchFamily="34" charset="-122"/>
                <a:ea typeface="微软雅黑" panose="020B0503020204020204" pitchFamily="34" charset="-122"/>
              </a:rPr>
              <a:t>ARM</a:t>
            </a:r>
            <a:r>
              <a:rPr lang="zh-CN" altLang="en-US" sz="2800" dirty="0" smtClean="0">
                <a:solidFill>
                  <a:srgbClr val="C00000"/>
                </a:solidFill>
                <a:latin typeface="微软雅黑" panose="020B0503020204020204" pitchFamily="34" charset="-122"/>
                <a:ea typeface="微软雅黑" panose="020B0503020204020204" pitchFamily="34" charset="-122"/>
              </a:rPr>
              <a:t>生态系统面临的突出问题是如何加快软件生态的</a:t>
            </a:r>
            <a:endParaRPr lang="en-US" altLang="zh-CN" sz="2800" dirty="0" smtClean="0">
              <a:solidFill>
                <a:srgbClr val="C00000"/>
              </a:solidFill>
              <a:latin typeface="微软雅黑" panose="020B0503020204020204" pitchFamily="34" charset="-122"/>
              <a:ea typeface="微软雅黑" panose="020B0503020204020204" pitchFamily="34" charset="-122"/>
            </a:endParaRPr>
          </a:p>
          <a:p>
            <a:pPr algn="ctr">
              <a:lnSpc>
                <a:spcPct val="110000"/>
              </a:lnSpc>
            </a:pPr>
            <a:r>
              <a:rPr lang="zh-CN" altLang="en-US" sz="2800" b="1" dirty="0" smtClean="0">
                <a:solidFill>
                  <a:srgbClr val="C00000"/>
                </a:solidFill>
                <a:latin typeface="微软雅黑" panose="020B0503020204020204" pitchFamily="34" charset="-122"/>
                <a:ea typeface="微软雅黑" panose="020B0503020204020204" pitchFamily="34" charset="-122"/>
              </a:rPr>
              <a:t>软件适</a:t>
            </a:r>
            <a:r>
              <a:rPr lang="zh-CN" altLang="en-US" sz="2800" b="1" dirty="0">
                <a:solidFill>
                  <a:srgbClr val="C00000"/>
                </a:solidFill>
                <a:latin typeface="微软雅黑" panose="020B0503020204020204" pitchFamily="34" charset="-122"/>
                <a:ea typeface="微软雅黑" panose="020B0503020204020204" pitchFamily="34" charset="-122"/>
              </a:rPr>
              <a:t>配</a:t>
            </a:r>
            <a:r>
              <a:rPr lang="zh-CN" altLang="en-US" sz="2800" b="1" dirty="0" smtClean="0">
                <a:solidFill>
                  <a:srgbClr val="C00000"/>
                </a:solidFill>
                <a:latin typeface="微软雅黑" panose="020B0503020204020204" pitchFamily="34" charset="-122"/>
                <a:ea typeface="微软雅黑" panose="020B0503020204020204" pitchFamily="34" charset="-122"/>
              </a:rPr>
              <a:t>和人才培养</a:t>
            </a:r>
            <a:r>
              <a:rPr lang="zh-CN" altLang="en-US" sz="2800" dirty="0" smtClean="0">
                <a:solidFill>
                  <a:srgbClr val="C00000"/>
                </a:solidFill>
                <a:latin typeface="微软雅黑" panose="020B0503020204020204" pitchFamily="34" charset="-122"/>
                <a:ea typeface="微软雅黑" panose="020B0503020204020204" pitchFamily="34" charset="-122"/>
              </a:rPr>
              <a:t>将持续面临</a:t>
            </a:r>
            <a:r>
              <a:rPr lang="zh-CN" altLang="en-US" sz="2800" dirty="0">
                <a:solidFill>
                  <a:srgbClr val="C00000"/>
                </a:solidFill>
                <a:latin typeface="微软雅黑" panose="020B0503020204020204" pitchFamily="34" charset="-122"/>
                <a:ea typeface="微软雅黑" panose="020B0503020204020204" pitchFamily="34" charset="-122"/>
              </a:rPr>
              <a:t>挑战</a:t>
            </a:r>
            <a:r>
              <a:rPr lang="zh-CN" altLang="en-US" sz="2800" dirty="0" smtClean="0">
                <a:solidFill>
                  <a:srgbClr val="C00000"/>
                </a:solidFill>
                <a:latin typeface="微软雅黑" panose="020B0503020204020204" pitchFamily="34" charset="-122"/>
                <a:ea typeface="微软雅黑" panose="020B0503020204020204" pitchFamily="34" charset="-122"/>
              </a:rPr>
              <a:t>。</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63" name="内容占位符 2"/>
          <p:cNvSpPr txBox="1">
            <a:spLocks/>
          </p:cNvSpPr>
          <p:nvPr/>
        </p:nvSpPr>
        <p:spPr bwMode="auto">
          <a:xfrm>
            <a:off x="609600" y="1018440"/>
            <a:ext cx="10972800" cy="1057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66"/>
              </a:buClr>
              <a:buChar char="•"/>
              <a:defRPr sz="3200">
                <a:solidFill>
                  <a:schemeClr val="tx1"/>
                </a:solidFill>
                <a:latin typeface="Arial" pitchFamily="34" charset="0"/>
                <a:ea typeface="微软雅黑" pitchFamily="34" charset="-122"/>
                <a:cs typeface="Arial" pitchFamily="34" charset="0"/>
              </a:defRPr>
            </a:lvl1pPr>
            <a:lvl2pPr marL="742950" indent="-285750" algn="l" rtl="0" fontAlgn="base">
              <a:spcBef>
                <a:spcPct val="20000"/>
              </a:spcBef>
              <a:spcAft>
                <a:spcPct val="0"/>
              </a:spcAft>
              <a:buClr>
                <a:srgbClr val="003366"/>
              </a:buClr>
              <a:buChar char="–"/>
              <a:defRPr sz="2800">
                <a:solidFill>
                  <a:schemeClr val="tx1"/>
                </a:solidFill>
                <a:latin typeface="Arial" pitchFamily="34" charset="0"/>
                <a:ea typeface="微软雅黑" pitchFamily="34" charset="-122"/>
                <a:cs typeface="Arial" pitchFamily="34" charset="0"/>
              </a:defRPr>
            </a:lvl2pPr>
            <a:lvl3pPr marL="1143000" indent="-228600" algn="l" rtl="0" fontAlgn="base">
              <a:spcBef>
                <a:spcPct val="20000"/>
              </a:spcBef>
              <a:spcAft>
                <a:spcPct val="0"/>
              </a:spcAft>
              <a:buClr>
                <a:srgbClr val="003366"/>
              </a:buClr>
              <a:buChar char="•"/>
              <a:defRPr sz="2400">
                <a:solidFill>
                  <a:schemeClr val="tx1"/>
                </a:solidFill>
                <a:latin typeface="Arial" pitchFamily="34" charset="0"/>
                <a:ea typeface="微软雅黑" pitchFamily="34" charset="-122"/>
                <a:cs typeface="Arial" pitchFamily="34" charset="0"/>
              </a:defRPr>
            </a:lvl3pPr>
            <a:lvl4pPr marL="1600200" indent="-228600" algn="l" rtl="0" fontAlgn="base">
              <a:spcBef>
                <a:spcPct val="20000"/>
              </a:spcBef>
              <a:spcAft>
                <a:spcPct val="0"/>
              </a:spcAft>
              <a:buClr>
                <a:srgbClr val="003366"/>
              </a:buClr>
              <a:buChar char="–"/>
              <a:defRPr sz="2000">
                <a:solidFill>
                  <a:schemeClr val="tx1"/>
                </a:solidFill>
                <a:latin typeface="Arial" pitchFamily="34" charset="0"/>
                <a:ea typeface="微软雅黑" pitchFamily="34" charset="-122"/>
                <a:cs typeface="Arial" pitchFamily="34" charset="0"/>
              </a:defRPr>
            </a:lvl4pPr>
            <a:lvl5pPr marL="2057400" indent="-228600" algn="l" rtl="0" fontAlgn="base">
              <a:spcBef>
                <a:spcPct val="20000"/>
              </a:spcBef>
              <a:spcAft>
                <a:spcPct val="0"/>
              </a:spcAft>
              <a:buClr>
                <a:srgbClr val="003366"/>
              </a:buClr>
              <a:buChar char="»"/>
              <a:defRPr sz="2000">
                <a:solidFill>
                  <a:schemeClr val="tx1"/>
                </a:solidFill>
                <a:latin typeface="Arial" pitchFamily="34" charset="0"/>
                <a:ea typeface="微软雅黑" pitchFamily="34" charset="-122"/>
                <a:cs typeface="Arial" pitchFamily="34" charset="0"/>
              </a:defRPr>
            </a:lvl5pPr>
            <a:lvl6pPr marL="2514600" indent="-228600" algn="l" rtl="0" fontAlgn="base">
              <a:spcBef>
                <a:spcPct val="20000"/>
              </a:spcBef>
              <a:spcAft>
                <a:spcPct val="0"/>
              </a:spcAft>
              <a:buClr>
                <a:srgbClr val="003366"/>
              </a:buClr>
              <a:buChar char="»"/>
              <a:defRPr sz="2000">
                <a:solidFill>
                  <a:schemeClr val="tx1"/>
                </a:solidFill>
                <a:latin typeface="+mn-lt"/>
                <a:ea typeface="+mn-ea"/>
                <a:cs typeface="+mn-cs"/>
              </a:defRPr>
            </a:lvl6pPr>
            <a:lvl7pPr marL="2971800" indent="-228600" algn="l" rtl="0" fontAlgn="base">
              <a:spcBef>
                <a:spcPct val="20000"/>
              </a:spcBef>
              <a:spcAft>
                <a:spcPct val="0"/>
              </a:spcAft>
              <a:buClr>
                <a:srgbClr val="003366"/>
              </a:buClr>
              <a:buChar char="»"/>
              <a:defRPr sz="2000">
                <a:solidFill>
                  <a:schemeClr val="tx1"/>
                </a:solidFill>
                <a:latin typeface="+mn-lt"/>
                <a:ea typeface="+mn-ea"/>
                <a:cs typeface="+mn-cs"/>
              </a:defRPr>
            </a:lvl7pPr>
            <a:lvl8pPr marL="3429000" indent="-228600" algn="l" rtl="0" fontAlgn="base">
              <a:spcBef>
                <a:spcPct val="20000"/>
              </a:spcBef>
              <a:spcAft>
                <a:spcPct val="0"/>
              </a:spcAft>
              <a:buClr>
                <a:srgbClr val="003366"/>
              </a:buClr>
              <a:buChar char="»"/>
              <a:defRPr sz="2000">
                <a:solidFill>
                  <a:schemeClr val="tx1"/>
                </a:solidFill>
                <a:latin typeface="+mn-lt"/>
                <a:ea typeface="+mn-ea"/>
                <a:cs typeface="+mn-cs"/>
              </a:defRPr>
            </a:lvl8pPr>
            <a:lvl9pPr marL="3886200" indent="-228600" algn="l" rtl="0" fontAlgn="base">
              <a:spcBef>
                <a:spcPct val="20000"/>
              </a:spcBef>
              <a:spcAft>
                <a:spcPct val="0"/>
              </a:spcAft>
              <a:buClr>
                <a:srgbClr val="003366"/>
              </a:buClr>
              <a:buChar char="»"/>
              <a:defRPr sz="2000">
                <a:solidFill>
                  <a:schemeClr val="tx1"/>
                </a:solidFill>
                <a:latin typeface="+mn-lt"/>
                <a:ea typeface="+mn-ea"/>
                <a:cs typeface="+mn-cs"/>
              </a:defRPr>
            </a:lvl9pPr>
          </a:lstStyle>
          <a:p>
            <a:r>
              <a:rPr lang="zh-CN" altLang="en-US" b="1" kern="0" dirty="0" smtClean="0"/>
              <a:t>开源生态系统：自主创新的战略需求</a:t>
            </a:r>
            <a:endParaRPr lang="en-US" altLang="zh-CN" b="1" kern="0" dirty="0" smtClean="0"/>
          </a:p>
          <a:p>
            <a:pPr lvl="1"/>
            <a:r>
              <a:rPr lang="zh-CN" altLang="en-US" kern="0" dirty="0" smtClean="0"/>
              <a:t>基于</a:t>
            </a:r>
            <a:r>
              <a:rPr lang="en-US" altLang="zh-CN" kern="0" dirty="0"/>
              <a:t>Wintel</a:t>
            </a:r>
            <a:r>
              <a:rPr lang="zh-CN" altLang="en-US" kern="0" dirty="0"/>
              <a:t>生态</a:t>
            </a:r>
            <a:r>
              <a:rPr lang="zh-CN" altLang="en-US" kern="0" dirty="0" smtClean="0"/>
              <a:t>构建</a:t>
            </a:r>
            <a:r>
              <a:rPr lang="en-US" altLang="zh-CN" kern="0" dirty="0" smtClean="0"/>
              <a:t>ARM</a:t>
            </a:r>
            <a:r>
              <a:rPr lang="zh-CN" altLang="en-US" kern="0" dirty="0" smtClean="0"/>
              <a:t>的软件生态，是当前面临的迫切任务。</a:t>
            </a:r>
            <a:endParaRPr lang="zh-CN" altLang="en-US" kern="0" dirty="0"/>
          </a:p>
          <a:p>
            <a:pPr lvl="1"/>
            <a:endParaRPr lang="zh-CN" altLang="en-US" b="1" kern="0" dirty="0"/>
          </a:p>
        </p:txBody>
      </p:sp>
    </p:spTree>
    <p:extLst>
      <p:ext uri="{BB962C8B-B14F-4D97-AF65-F5344CB8AC3E}">
        <p14:creationId xmlns:p14="http://schemas.microsoft.com/office/powerpoint/2010/main" val="3443336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61" y="0"/>
            <a:ext cx="11449271" cy="764704"/>
          </a:xfrm>
        </p:spPr>
        <p:txBody>
          <a:bodyPr/>
          <a:lstStyle/>
          <a:p>
            <a:r>
              <a:rPr lang="zh-CN" altLang="en-US" dirty="0"/>
              <a:t>开源</a:t>
            </a:r>
            <a:r>
              <a:rPr lang="zh-CN" altLang="en-US" dirty="0" smtClean="0"/>
              <a:t>生态系统：</a:t>
            </a:r>
            <a:r>
              <a:rPr lang="zh-CN" altLang="en-US" dirty="0"/>
              <a:t>学生</a:t>
            </a:r>
            <a:r>
              <a:rPr lang="en-US" altLang="zh-CN" dirty="0"/>
              <a:t>-</a:t>
            </a:r>
            <a:r>
              <a:rPr lang="zh-CN" altLang="en-US" dirty="0"/>
              <a:t>项目</a:t>
            </a:r>
            <a:r>
              <a:rPr lang="en-US" altLang="zh-CN" dirty="0"/>
              <a:t>-</a:t>
            </a:r>
            <a:r>
              <a:rPr lang="zh-CN" altLang="en-US" dirty="0"/>
              <a:t>人才</a:t>
            </a:r>
            <a:r>
              <a:rPr lang="en-US" altLang="zh-CN" dirty="0"/>
              <a:t>-</a:t>
            </a:r>
            <a:r>
              <a:rPr lang="zh-CN" altLang="en-US" dirty="0"/>
              <a:t>产品</a:t>
            </a:r>
            <a:r>
              <a:rPr lang="en-US" altLang="zh-CN" dirty="0"/>
              <a:t>-</a:t>
            </a:r>
            <a:r>
              <a:rPr lang="zh-CN" altLang="en-US" dirty="0"/>
              <a:t>市场</a:t>
            </a:r>
            <a:r>
              <a:rPr lang="en-US" altLang="zh-CN" dirty="0"/>
              <a:t>-</a:t>
            </a:r>
            <a:r>
              <a:rPr lang="zh-CN" altLang="en-US" dirty="0"/>
              <a:t>产业</a:t>
            </a:r>
            <a:r>
              <a:rPr lang="en-US" altLang="zh-CN" dirty="0"/>
              <a:t>-</a:t>
            </a:r>
            <a:r>
              <a:rPr lang="zh-CN" altLang="en-US" dirty="0"/>
              <a:t>生态</a:t>
            </a:r>
          </a:p>
        </p:txBody>
      </p:sp>
      <p:pic>
        <p:nvPicPr>
          <p:cNvPr id="140" name="Picture 2" descr="http://img1.cache.netease.com/catchpic/6/6F/6FAE5B51284156F85DCB502D8AC42F4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1904" y="4528977"/>
            <a:ext cx="1712939" cy="1242662"/>
          </a:xfrm>
          <a:prstGeom prst="rect">
            <a:avLst/>
          </a:prstGeom>
          <a:extLst>
            <a:ext uri="{909E8E84-426E-40DD-AFC4-6F175D3DCCD1}">
              <a14:hiddenFill xmlns:a14="http://schemas.microsoft.com/office/drawing/2010/main">
                <a:solidFill>
                  <a:srgbClr val="FFFFFF"/>
                </a:solidFill>
              </a14:hiddenFill>
            </a:ext>
          </a:extLst>
        </p:spPr>
      </p:pic>
      <p:sp>
        <p:nvSpPr>
          <p:cNvPr id="141" name="右箭头 140"/>
          <p:cNvSpPr/>
          <p:nvPr/>
        </p:nvSpPr>
        <p:spPr>
          <a:xfrm rot="10429766" flipH="1">
            <a:off x="4243142" y="5117125"/>
            <a:ext cx="828035" cy="404654"/>
          </a:xfrm>
          <a:prstGeom prst="rightArrow">
            <a:avLst>
              <a:gd name="adj1" fmla="val 50000"/>
              <a:gd name="adj2" fmla="val 63997"/>
            </a:avLst>
          </a:prstGeom>
          <a:solidFill>
            <a:srgbClr val="00B0F0"/>
          </a:solidFill>
          <a:ln w="25400" cap="flat" cmpd="sng" algn="ctr">
            <a:noFill/>
            <a:prstDash val="solid"/>
          </a:ln>
          <a:effectLst/>
        </p:spPr>
        <p:txBody>
          <a:bodyPr rtlCol="0" anchor="ctr"/>
          <a:lstStyle/>
          <a:p>
            <a:pPr fontAlgn="auto">
              <a:spcBef>
                <a:spcPts val="0"/>
              </a:spcBef>
              <a:spcAft>
                <a:spcPts val="0"/>
              </a:spcAft>
            </a:pPr>
            <a:endParaRPr lang="zh-CN" altLang="en-US" sz="1100" kern="0">
              <a:solidFill>
                <a:sysClr val="window" lastClr="FFFFFF"/>
              </a:solidFill>
              <a:latin typeface="微软雅黑" panose="020B0503020204020204" pitchFamily="34" charset="-122"/>
              <a:ea typeface="微软雅黑" panose="020B0503020204020204" pitchFamily="34" charset="-122"/>
            </a:endParaRPr>
          </a:p>
        </p:txBody>
      </p:sp>
      <p:pic>
        <p:nvPicPr>
          <p:cNvPr id="14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1624" y="4820301"/>
            <a:ext cx="1357585" cy="932483"/>
          </a:xfrm>
          <a:prstGeom prst="rect">
            <a:avLst/>
          </a:prstGeom>
          <a:extLst>
            <a:ext uri="{909E8E84-426E-40DD-AFC4-6F175D3DCCD1}">
              <a14:hiddenFill xmlns:a14="http://schemas.microsoft.com/office/drawing/2010/main">
                <a:solidFill>
                  <a:schemeClr val="accent1"/>
                </a:solidFill>
              </a14:hiddenFill>
            </a:ext>
          </a:extLst>
        </p:spPr>
      </p:pic>
      <p:sp>
        <p:nvSpPr>
          <p:cNvPr id="143" name="右箭头 142"/>
          <p:cNvSpPr/>
          <p:nvPr/>
        </p:nvSpPr>
        <p:spPr>
          <a:xfrm rot="10459677" flipH="1">
            <a:off x="6541824" y="2560570"/>
            <a:ext cx="765537" cy="279721"/>
          </a:xfrm>
          <a:prstGeom prst="rightArrow">
            <a:avLst>
              <a:gd name="adj1" fmla="val 50000"/>
              <a:gd name="adj2" fmla="val 63997"/>
            </a:avLst>
          </a:prstGeom>
          <a:solidFill>
            <a:srgbClr val="00B0F0"/>
          </a:solidFill>
          <a:ln w="25400" cap="flat" cmpd="sng" algn="ctr">
            <a:noFill/>
            <a:prstDash val="solid"/>
          </a:ln>
          <a:effectLst/>
        </p:spPr>
        <p:txBody>
          <a:bodyPr rtlCol="0" anchor="ctr"/>
          <a:lstStyle/>
          <a:p>
            <a:pPr fontAlgn="auto">
              <a:spcBef>
                <a:spcPts val="0"/>
              </a:spcBef>
              <a:spcAft>
                <a:spcPts val="0"/>
              </a:spcAft>
            </a:pPr>
            <a:endParaRPr lang="zh-CN" altLang="en-US" sz="1100" kern="0">
              <a:solidFill>
                <a:sysClr val="window" lastClr="FFFFFF"/>
              </a:solidFill>
              <a:latin typeface="微软雅黑" panose="020B0503020204020204" pitchFamily="34" charset="-122"/>
              <a:ea typeface="微软雅黑" panose="020B0503020204020204" pitchFamily="34" charset="-122"/>
            </a:endParaRPr>
          </a:p>
        </p:txBody>
      </p:sp>
      <p:sp>
        <p:nvSpPr>
          <p:cNvPr id="144" name="右箭头 143"/>
          <p:cNvSpPr/>
          <p:nvPr/>
        </p:nvSpPr>
        <p:spPr>
          <a:xfrm rot="10455179" flipH="1">
            <a:off x="4128372" y="2666697"/>
            <a:ext cx="816254" cy="246245"/>
          </a:xfrm>
          <a:prstGeom prst="rightArrow">
            <a:avLst>
              <a:gd name="adj1" fmla="val 50000"/>
              <a:gd name="adj2" fmla="val 63997"/>
            </a:avLst>
          </a:prstGeom>
          <a:solidFill>
            <a:srgbClr val="00B0F0"/>
          </a:solidFill>
          <a:ln w="25400" cap="flat" cmpd="sng" algn="ctr">
            <a:noFill/>
            <a:prstDash val="solid"/>
          </a:ln>
          <a:effectLst/>
        </p:spPr>
        <p:txBody>
          <a:bodyPr rtlCol="0" anchor="ctr"/>
          <a:lstStyle/>
          <a:p>
            <a:pPr fontAlgn="auto">
              <a:spcBef>
                <a:spcPts val="0"/>
              </a:spcBef>
              <a:spcAft>
                <a:spcPts val="0"/>
              </a:spcAft>
              <a:defRPr/>
            </a:pPr>
            <a:endParaRPr lang="zh-CN" altLang="en-US" sz="1100" kern="0">
              <a:solidFill>
                <a:sysClr val="window" lastClr="FFFFFF"/>
              </a:solidFill>
              <a:latin typeface="微软雅黑" panose="020B0503020204020204" pitchFamily="34" charset="-122"/>
              <a:ea typeface="微软雅黑" panose="020B0503020204020204" pitchFamily="34" charset="-122"/>
            </a:endParaRPr>
          </a:p>
        </p:txBody>
      </p:sp>
      <p:pic>
        <p:nvPicPr>
          <p:cNvPr id="14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9616" y="2603647"/>
            <a:ext cx="1262037" cy="363466"/>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7" name="Picture 4" descr="linux 的图像结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1342" y="2464915"/>
            <a:ext cx="1160931" cy="640931"/>
          </a:xfrm>
          <a:prstGeom prst="rect">
            <a:avLst/>
          </a:prstGeom>
          <a:extLst>
            <a:ext uri="{909E8E84-426E-40DD-AFC4-6F175D3DCCD1}">
              <a14:hiddenFill xmlns:a14="http://schemas.microsoft.com/office/drawing/2010/main">
                <a:solidFill>
                  <a:srgbClr val="FFFFFF"/>
                </a:solidFill>
              </a14:hiddenFill>
            </a:ext>
          </a:extLst>
        </p:spPr>
      </p:pic>
      <p:sp>
        <p:nvSpPr>
          <p:cNvPr id="149" name="环形箭头 148"/>
          <p:cNvSpPr/>
          <p:nvPr/>
        </p:nvSpPr>
        <p:spPr>
          <a:xfrm rot="6107274">
            <a:off x="8605073" y="2712331"/>
            <a:ext cx="1745094" cy="1651333"/>
          </a:xfrm>
          <a:prstGeom prst="circularArrow">
            <a:avLst>
              <a:gd name="adj1" fmla="val 8843"/>
              <a:gd name="adj2" fmla="val 1498903"/>
              <a:gd name="adj3" fmla="val 19525198"/>
              <a:gd name="adj4" fmla="val 10800000"/>
              <a:gd name="adj5" fmla="val 15680"/>
            </a:avLst>
          </a:prstGeom>
          <a:solidFill>
            <a:srgbClr val="C00000"/>
          </a:solidFill>
          <a:ln>
            <a:noFill/>
          </a:ln>
          <a:effectLst/>
        </p:spPr>
        <p:txBody>
          <a:bodyPr wrap="none" rtlCol="0" anchor="ctr"/>
          <a:lstStyle/>
          <a:p>
            <a:pPr algn="ctr" fontAlgn="auto">
              <a:spcBef>
                <a:spcPts val="0"/>
              </a:spcBef>
              <a:spcAft>
                <a:spcPts val="0"/>
              </a:spcAft>
            </a:pPr>
            <a:endParaRPr lang="zh-CN" altLang="en-US" sz="11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151" name="矩形 150"/>
          <p:cNvSpPr/>
          <p:nvPr/>
        </p:nvSpPr>
        <p:spPr>
          <a:xfrm>
            <a:off x="2831891" y="2212662"/>
            <a:ext cx="877487" cy="292495"/>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面向教学</a:t>
            </a:r>
          </a:p>
        </p:txBody>
      </p:sp>
      <p:sp>
        <p:nvSpPr>
          <p:cNvPr id="152" name="矩形 151"/>
          <p:cNvSpPr/>
          <p:nvPr/>
        </p:nvSpPr>
        <p:spPr>
          <a:xfrm>
            <a:off x="5218252" y="2084396"/>
            <a:ext cx="877487" cy="292495"/>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面向兴趣</a:t>
            </a:r>
          </a:p>
        </p:txBody>
      </p:sp>
      <p:sp>
        <p:nvSpPr>
          <p:cNvPr id="153" name="矩形 152"/>
          <p:cNvSpPr/>
          <p:nvPr/>
        </p:nvSpPr>
        <p:spPr>
          <a:xfrm>
            <a:off x="7883414" y="1960376"/>
            <a:ext cx="877487" cy="292495"/>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面向市场</a:t>
            </a:r>
          </a:p>
        </p:txBody>
      </p:sp>
      <p:sp>
        <p:nvSpPr>
          <p:cNvPr id="154" name="矩形 153"/>
          <p:cNvSpPr/>
          <p:nvPr/>
        </p:nvSpPr>
        <p:spPr>
          <a:xfrm>
            <a:off x="2711624" y="5896463"/>
            <a:ext cx="1357585" cy="323447"/>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大学少年</a:t>
            </a:r>
          </a:p>
        </p:txBody>
      </p:sp>
      <p:sp>
        <p:nvSpPr>
          <p:cNvPr id="155" name="矩形 154"/>
          <p:cNvSpPr/>
          <p:nvPr/>
        </p:nvSpPr>
        <p:spPr>
          <a:xfrm>
            <a:off x="5428978" y="5913865"/>
            <a:ext cx="1334624"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技术领袖</a:t>
            </a:r>
          </a:p>
        </p:txBody>
      </p:sp>
      <p:pic>
        <p:nvPicPr>
          <p:cNvPr id="156" name="图片 155"/>
          <p:cNvPicPr>
            <a:picLocks noChangeAspect="1"/>
          </p:cNvPicPr>
          <p:nvPr/>
        </p:nvPicPr>
        <p:blipFill>
          <a:blip r:embed="rId7"/>
          <a:stretch>
            <a:fillRect/>
          </a:stretch>
        </p:blipFill>
        <p:spPr>
          <a:xfrm>
            <a:off x="2980629" y="1285588"/>
            <a:ext cx="580009" cy="828584"/>
          </a:xfrm>
          <a:prstGeom prst="rect">
            <a:avLst/>
          </a:prstGeom>
        </p:spPr>
      </p:pic>
      <p:pic>
        <p:nvPicPr>
          <p:cNvPr id="157" name="图片 156"/>
          <p:cNvPicPr>
            <a:picLocks noChangeAspect="1"/>
          </p:cNvPicPr>
          <p:nvPr/>
        </p:nvPicPr>
        <p:blipFill>
          <a:blip r:embed="rId8"/>
          <a:stretch>
            <a:fillRect/>
          </a:stretch>
        </p:blipFill>
        <p:spPr>
          <a:xfrm>
            <a:off x="5191568" y="1297608"/>
            <a:ext cx="930854" cy="662768"/>
          </a:xfrm>
          <a:prstGeom prst="rect">
            <a:avLst/>
          </a:prstGeom>
        </p:spPr>
      </p:pic>
      <p:pic>
        <p:nvPicPr>
          <p:cNvPr id="3" name="图片 2"/>
          <p:cNvPicPr>
            <a:picLocks noChangeAspect="1"/>
          </p:cNvPicPr>
          <p:nvPr/>
        </p:nvPicPr>
        <p:blipFill>
          <a:blip r:embed="rId9"/>
          <a:stretch>
            <a:fillRect/>
          </a:stretch>
        </p:blipFill>
        <p:spPr>
          <a:xfrm>
            <a:off x="7683444" y="1052736"/>
            <a:ext cx="1311629" cy="736817"/>
          </a:xfrm>
          <a:prstGeom prst="rect">
            <a:avLst/>
          </a:prstGeom>
        </p:spPr>
      </p:pic>
      <p:sp>
        <p:nvSpPr>
          <p:cNvPr id="158" name="环形箭头 157"/>
          <p:cNvSpPr/>
          <p:nvPr/>
        </p:nvSpPr>
        <p:spPr>
          <a:xfrm rot="15959688">
            <a:off x="1778217" y="3049126"/>
            <a:ext cx="1745094" cy="1991106"/>
          </a:xfrm>
          <a:prstGeom prst="circularArrow">
            <a:avLst>
              <a:gd name="adj1" fmla="val 8843"/>
              <a:gd name="adj2" fmla="val 1498903"/>
              <a:gd name="adj3" fmla="val 19525198"/>
              <a:gd name="adj4" fmla="val 10800000"/>
              <a:gd name="adj5" fmla="val 15680"/>
            </a:avLst>
          </a:prstGeom>
          <a:solidFill>
            <a:srgbClr val="C00000"/>
          </a:solidFill>
          <a:ln>
            <a:noFill/>
          </a:ln>
          <a:effectLst/>
        </p:spPr>
        <p:txBody>
          <a:bodyPr wrap="none" rtlCol="0" anchor="ctr"/>
          <a:lstStyle/>
          <a:p>
            <a:pPr algn="ctr" fontAlgn="auto">
              <a:spcBef>
                <a:spcPts val="0"/>
              </a:spcBef>
              <a:spcAft>
                <a:spcPts val="0"/>
              </a:spcAft>
            </a:pPr>
            <a:endParaRPr lang="zh-CN" altLang="en-US" sz="11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159" name="矩形 158"/>
          <p:cNvSpPr/>
          <p:nvPr/>
        </p:nvSpPr>
        <p:spPr>
          <a:xfrm>
            <a:off x="1029960" y="3393876"/>
            <a:ext cx="390051" cy="1301605"/>
          </a:xfrm>
          <a:prstGeom prst="rect">
            <a:avLst/>
          </a:prstGeom>
        </p:spPr>
        <p:txBody>
          <a:bodyPr wrap="square">
            <a:spAutoFit/>
          </a:bodyPr>
          <a:lstStyle/>
          <a:p>
            <a:pPr fontAlgn="auto">
              <a:lnSpc>
                <a:spcPct val="90000"/>
              </a:lnSpc>
              <a:spcBef>
                <a:spcPts val="0"/>
              </a:spcBef>
              <a:spcAft>
                <a:spcPts val="0"/>
              </a:spcAft>
              <a:defRPr/>
            </a:pPr>
            <a:r>
              <a:rPr lang="zh-CN" altLang="en-US" sz="2800" b="1" kern="0" dirty="0">
                <a:solidFill>
                  <a:srgbClr val="C00000"/>
                </a:solidFill>
                <a:latin typeface="微软雅黑" panose="020B0503020204020204" pitchFamily="34" charset="-122"/>
                <a:ea typeface="微软雅黑" panose="020B0503020204020204" pitchFamily="34" charset="-122"/>
              </a:rPr>
              <a:t>技术创新</a:t>
            </a:r>
            <a:endParaRPr lang="en-US" altLang="zh-CN" sz="2800" b="1" kern="0" dirty="0">
              <a:solidFill>
                <a:srgbClr val="C00000"/>
              </a:solidFill>
              <a:latin typeface="微软雅黑" panose="020B0503020204020204" pitchFamily="34" charset="-122"/>
              <a:ea typeface="微软雅黑" panose="020B0503020204020204" pitchFamily="34" charset="-122"/>
            </a:endParaRPr>
          </a:p>
        </p:txBody>
      </p:sp>
      <p:sp>
        <p:nvSpPr>
          <p:cNvPr id="160" name="矩形 159"/>
          <p:cNvSpPr/>
          <p:nvPr/>
        </p:nvSpPr>
        <p:spPr>
          <a:xfrm>
            <a:off x="10369407" y="2743076"/>
            <a:ext cx="390051" cy="1301605"/>
          </a:xfrm>
          <a:prstGeom prst="rect">
            <a:avLst/>
          </a:prstGeom>
        </p:spPr>
        <p:txBody>
          <a:bodyPr wrap="square">
            <a:spAutoFit/>
          </a:bodyPr>
          <a:lstStyle/>
          <a:p>
            <a:pPr fontAlgn="auto">
              <a:lnSpc>
                <a:spcPct val="90000"/>
              </a:lnSpc>
              <a:spcBef>
                <a:spcPts val="0"/>
              </a:spcBef>
              <a:spcAft>
                <a:spcPts val="0"/>
              </a:spcAft>
              <a:defRPr/>
            </a:pPr>
            <a:r>
              <a:rPr lang="zh-CN" altLang="en-US" sz="2800" b="1" kern="0" dirty="0">
                <a:solidFill>
                  <a:srgbClr val="C00000"/>
                </a:solidFill>
                <a:latin typeface="微软雅黑" panose="020B0503020204020204" pitchFamily="34" charset="-122"/>
                <a:ea typeface="微软雅黑" panose="020B0503020204020204" pitchFamily="34" charset="-122"/>
              </a:rPr>
              <a:t>人才成长</a:t>
            </a:r>
            <a:endParaRPr lang="en-US" altLang="zh-CN" sz="2800" b="1" kern="0" dirty="0">
              <a:solidFill>
                <a:srgbClr val="C00000"/>
              </a:solidFill>
              <a:latin typeface="微软雅黑" panose="020B0503020204020204" pitchFamily="34" charset="-122"/>
              <a:ea typeface="微软雅黑" panose="020B0503020204020204" pitchFamily="34" charset="-122"/>
            </a:endParaRPr>
          </a:p>
        </p:txBody>
      </p:sp>
      <p:pic>
        <p:nvPicPr>
          <p:cNvPr id="162" name="图片 161"/>
          <p:cNvPicPr>
            <a:picLocks noChangeAspect="1"/>
          </p:cNvPicPr>
          <p:nvPr/>
        </p:nvPicPr>
        <p:blipFill>
          <a:blip r:embed="rId10"/>
          <a:stretch>
            <a:fillRect/>
          </a:stretch>
        </p:blipFill>
        <p:spPr>
          <a:xfrm>
            <a:off x="7568230" y="2385690"/>
            <a:ext cx="1678069" cy="567502"/>
          </a:xfrm>
          <a:prstGeom prst="rect">
            <a:avLst/>
          </a:prstGeom>
        </p:spPr>
      </p:pic>
      <p:sp>
        <p:nvSpPr>
          <p:cNvPr id="4" name="矩形 3"/>
          <p:cNvSpPr/>
          <p:nvPr/>
        </p:nvSpPr>
        <p:spPr>
          <a:xfrm>
            <a:off x="3287688" y="3501008"/>
            <a:ext cx="5211683" cy="523220"/>
          </a:xfrm>
          <a:prstGeom prst="rect">
            <a:avLst/>
          </a:prstGeom>
        </p:spPr>
        <p:txBody>
          <a:bodyPr wrap="non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开源产学活动围绕开源项目展开</a:t>
            </a:r>
          </a:p>
        </p:txBody>
      </p:sp>
      <p:pic>
        <p:nvPicPr>
          <p:cNvPr id="24" name="Picture 3">
            <a:extLst>
              <a:ext uri="{FF2B5EF4-FFF2-40B4-BE49-F238E27FC236}">
                <a16:creationId xmlns:a16="http://schemas.microsoft.com/office/drawing/2014/main" xmlns="" id="{F3C5F25A-E7DD-4362-923B-245C22F2490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83444" y="4677635"/>
            <a:ext cx="2097811" cy="763827"/>
          </a:xfrm>
          <a:prstGeom prst="rect">
            <a:avLst/>
          </a:prstGeom>
          <a:ln>
            <a:no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右箭头 140">
            <a:extLst>
              <a:ext uri="{FF2B5EF4-FFF2-40B4-BE49-F238E27FC236}">
                <a16:creationId xmlns:a16="http://schemas.microsoft.com/office/drawing/2014/main" xmlns="" id="{7FDE7C22-36F1-41F5-9977-CC23C1BACB85}"/>
              </a:ext>
            </a:extLst>
          </p:cNvPr>
          <p:cNvSpPr/>
          <p:nvPr/>
        </p:nvSpPr>
        <p:spPr>
          <a:xfrm rot="10429766" flipH="1">
            <a:off x="7036029" y="5027962"/>
            <a:ext cx="828035" cy="404654"/>
          </a:xfrm>
          <a:prstGeom prst="rightArrow">
            <a:avLst>
              <a:gd name="adj1" fmla="val 50000"/>
              <a:gd name="adj2" fmla="val 63997"/>
            </a:avLst>
          </a:prstGeom>
          <a:solidFill>
            <a:srgbClr val="00B0F0"/>
          </a:solidFill>
          <a:ln w="25400" cap="flat" cmpd="sng" algn="ctr">
            <a:noFill/>
            <a:prstDash val="solid"/>
          </a:ln>
          <a:effectLst/>
        </p:spPr>
        <p:txBody>
          <a:bodyPr rtlCol="0" anchor="ctr"/>
          <a:lstStyle/>
          <a:p>
            <a:pPr fontAlgn="auto">
              <a:spcBef>
                <a:spcPts val="0"/>
              </a:spcBef>
              <a:spcAft>
                <a:spcPts val="0"/>
              </a:spcAft>
            </a:pPr>
            <a:endParaRPr lang="zh-CN" altLang="en-US" sz="1100" kern="0">
              <a:solidFill>
                <a:sysClr val="window" lastClr="FFFFFF"/>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xmlns="" id="{E97B72CB-8D1B-4B99-BEDE-38B2FC2327CD}"/>
              </a:ext>
            </a:extLst>
          </p:cNvPr>
          <p:cNvSpPr/>
          <p:nvPr/>
        </p:nvSpPr>
        <p:spPr>
          <a:xfrm>
            <a:off x="8065037" y="5910203"/>
            <a:ext cx="1334624"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创新生态</a:t>
            </a:r>
          </a:p>
        </p:txBody>
      </p:sp>
    </p:spTree>
    <p:extLst>
      <p:ext uri="{BB962C8B-B14F-4D97-AF65-F5344CB8AC3E}">
        <p14:creationId xmlns:p14="http://schemas.microsoft.com/office/powerpoint/2010/main" val="1994096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可能吗？</a:t>
            </a:r>
          </a:p>
        </p:txBody>
      </p:sp>
      <p:cxnSp>
        <p:nvCxnSpPr>
          <p:cNvPr id="4" name="直接连接符 3">
            <a:extLst>
              <a:ext uri="{FF2B5EF4-FFF2-40B4-BE49-F238E27FC236}">
                <a16:creationId xmlns:a16="http://schemas.microsoft.com/office/drawing/2014/main" xmlns="" id="{7B605665-9E81-4F32-B680-2C6CF44AFE04}"/>
              </a:ext>
            </a:extLst>
          </p:cNvPr>
          <p:cNvCxnSpPr>
            <a:cxnSpLocks/>
            <a:stCxn id="58" idx="2"/>
          </p:cNvCxnSpPr>
          <p:nvPr/>
        </p:nvCxnSpPr>
        <p:spPr>
          <a:xfrm>
            <a:off x="7968208" y="2780928"/>
            <a:ext cx="0" cy="1249614"/>
          </a:xfrm>
          <a:prstGeom prst="line">
            <a:avLst/>
          </a:prstGeom>
          <a:noFill/>
          <a:ln w="19050" cap="flat" cmpd="sng" algn="ctr">
            <a:solidFill>
              <a:sysClr val="windowText" lastClr="000000">
                <a:lumMod val="50000"/>
                <a:lumOff val="50000"/>
              </a:sysClr>
            </a:solidFill>
            <a:prstDash val="sysDash"/>
          </a:ln>
          <a:effectLst/>
        </p:spPr>
      </p:cxnSp>
      <p:cxnSp>
        <p:nvCxnSpPr>
          <p:cNvPr id="5" name="直接连接符 4">
            <a:extLst>
              <a:ext uri="{FF2B5EF4-FFF2-40B4-BE49-F238E27FC236}">
                <a16:creationId xmlns:a16="http://schemas.microsoft.com/office/drawing/2014/main" xmlns="" id="{7B605665-9E81-4F32-B680-2C6CF44AFE04}"/>
              </a:ext>
            </a:extLst>
          </p:cNvPr>
          <p:cNvCxnSpPr>
            <a:cxnSpLocks/>
          </p:cNvCxnSpPr>
          <p:nvPr/>
        </p:nvCxnSpPr>
        <p:spPr>
          <a:xfrm>
            <a:off x="6710619" y="3061780"/>
            <a:ext cx="5962" cy="831342"/>
          </a:xfrm>
          <a:prstGeom prst="line">
            <a:avLst/>
          </a:prstGeom>
          <a:noFill/>
          <a:ln w="19050" cap="flat" cmpd="sng" algn="ctr">
            <a:solidFill>
              <a:sysClr val="windowText" lastClr="000000">
                <a:lumMod val="50000"/>
                <a:lumOff val="50000"/>
              </a:sysClr>
            </a:solidFill>
            <a:prstDash val="sysDash"/>
          </a:ln>
          <a:effectLst/>
        </p:spPr>
      </p:cxnSp>
      <p:pic>
        <p:nvPicPr>
          <p:cNvPr id="6" name="Picture 5" descr="https://ss1.bdstatic.com/70cFvXSh_Q1YnxGkpoWK1HF6hhy/it/u=2216470871,26358092&amp;fm=27&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423" y="3063169"/>
            <a:ext cx="1061533" cy="271744"/>
          </a:xfrm>
          <a:prstGeom prst="rect">
            <a:avLst/>
          </a:prstGeom>
          <a:ln>
            <a:noFill/>
          </a:ln>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xmlns="" id="{B189A7BC-56FB-48DD-B10C-A6C9E82672CE}"/>
              </a:ext>
            </a:extLst>
          </p:cNvPr>
          <p:cNvCxnSpPr>
            <a:cxnSpLocks/>
          </p:cNvCxnSpPr>
          <p:nvPr/>
        </p:nvCxnSpPr>
        <p:spPr>
          <a:xfrm>
            <a:off x="1629153" y="4025976"/>
            <a:ext cx="0" cy="864000"/>
          </a:xfrm>
          <a:prstGeom prst="line">
            <a:avLst/>
          </a:prstGeom>
          <a:noFill/>
          <a:ln w="19050" cap="flat" cmpd="sng" algn="ctr">
            <a:solidFill>
              <a:sysClr val="windowText" lastClr="000000">
                <a:lumMod val="50000"/>
                <a:lumOff val="50000"/>
              </a:sysClr>
            </a:solidFill>
            <a:prstDash val="sysDash"/>
          </a:ln>
          <a:effectLst/>
        </p:spPr>
      </p:cxnSp>
      <p:cxnSp>
        <p:nvCxnSpPr>
          <p:cNvPr id="8" name="直接连接符 7">
            <a:extLst>
              <a:ext uri="{FF2B5EF4-FFF2-40B4-BE49-F238E27FC236}">
                <a16:creationId xmlns:a16="http://schemas.microsoft.com/office/drawing/2014/main" xmlns="" id="{F3E38AC2-124A-4BDA-87F4-B8CC3FE933B2}"/>
              </a:ext>
            </a:extLst>
          </p:cNvPr>
          <p:cNvCxnSpPr>
            <a:cxnSpLocks/>
          </p:cNvCxnSpPr>
          <p:nvPr/>
        </p:nvCxnSpPr>
        <p:spPr>
          <a:xfrm>
            <a:off x="4161416" y="4026072"/>
            <a:ext cx="5408" cy="864000"/>
          </a:xfrm>
          <a:prstGeom prst="line">
            <a:avLst/>
          </a:prstGeom>
          <a:noFill/>
          <a:ln w="19050" cap="flat" cmpd="sng" algn="ctr">
            <a:solidFill>
              <a:sysClr val="windowText" lastClr="000000">
                <a:lumMod val="50000"/>
                <a:lumOff val="50000"/>
              </a:sysClr>
            </a:solidFill>
            <a:prstDash val="sysDash"/>
          </a:ln>
          <a:effectLst/>
        </p:spPr>
      </p:cxnSp>
      <p:cxnSp>
        <p:nvCxnSpPr>
          <p:cNvPr id="9" name="直接连接符 8">
            <a:extLst>
              <a:ext uri="{FF2B5EF4-FFF2-40B4-BE49-F238E27FC236}">
                <a16:creationId xmlns:a16="http://schemas.microsoft.com/office/drawing/2014/main" xmlns="" id="{7601E2EB-2FAB-4B04-A5CC-B3A314D0BE59}"/>
              </a:ext>
            </a:extLst>
          </p:cNvPr>
          <p:cNvCxnSpPr>
            <a:cxnSpLocks/>
            <a:endCxn id="42" idx="0"/>
          </p:cNvCxnSpPr>
          <p:nvPr/>
        </p:nvCxnSpPr>
        <p:spPr>
          <a:xfrm>
            <a:off x="6499300" y="4001005"/>
            <a:ext cx="0" cy="817059"/>
          </a:xfrm>
          <a:prstGeom prst="line">
            <a:avLst/>
          </a:prstGeom>
          <a:noFill/>
          <a:ln w="19050" cap="flat" cmpd="sng" algn="ctr">
            <a:solidFill>
              <a:sysClr val="windowText" lastClr="000000">
                <a:lumMod val="50000"/>
                <a:lumOff val="50000"/>
              </a:sysClr>
            </a:solidFill>
            <a:prstDash val="sysDash"/>
          </a:ln>
          <a:effectLst/>
        </p:spPr>
      </p:cxnSp>
      <p:cxnSp>
        <p:nvCxnSpPr>
          <p:cNvPr id="10" name="直接连接符 9">
            <a:extLst>
              <a:ext uri="{FF2B5EF4-FFF2-40B4-BE49-F238E27FC236}">
                <a16:creationId xmlns:a16="http://schemas.microsoft.com/office/drawing/2014/main" xmlns="" id="{07FFF1E7-4F4F-4CA4-9006-1B13ABDC8D27}"/>
              </a:ext>
            </a:extLst>
          </p:cNvPr>
          <p:cNvCxnSpPr>
            <a:cxnSpLocks/>
            <a:endCxn id="43" idx="0"/>
          </p:cNvCxnSpPr>
          <p:nvPr/>
        </p:nvCxnSpPr>
        <p:spPr>
          <a:xfrm flipH="1">
            <a:off x="6748986" y="4013780"/>
            <a:ext cx="338" cy="300228"/>
          </a:xfrm>
          <a:prstGeom prst="line">
            <a:avLst/>
          </a:prstGeom>
          <a:noFill/>
          <a:ln w="19050" cap="flat" cmpd="sng" algn="ctr">
            <a:solidFill>
              <a:sysClr val="windowText" lastClr="000000">
                <a:lumMod val="50000"/>
                <a:lumOff val="50000"/>
              </a:sysClr>
            </a:solidFill>
            <a:prstDash val="sysDash"/>
          </a:ln>
          <a:effectLst/>
        </p:spPr>
      </p:cxnSp>
      <p:cxnSp>
        <p:nvCxnSpPr>
          <p:cNvPr id="11" name="直接连接符 10">
            <a:extLst>
              <a:ext uri="{FF2B5EF4-FFF2-40B4-BE49-F238E27FC236}">
                <a16:creationId xmlns:a16="http://schemas.microsoft.com/office/drawing/2014/main" xmlns="" id="{AEF51747-E4A9-492F-9CD5-6E72BC3FD938}"/>
              </a:ext>
            </a:extLst>
          </p:cNvPr>
          <p:cNvCxnSpPr>
            <a:cxnSpLocks/>
          </p:cNvCxnSpPr>
          <p:nvPr/>
        </p:nvCxnSpPr>
        <p:spPr>
          <a:xfrm flipH="1">
            <a:off x="8956044" y="1461559"/>
            <a:ext cx="1279" cy="2450364"/>
          </a:xfrm>
          <a:prstGeom prst="line">
            <a:avLst/>
          </a:prstGeom>
          <a:noFill/>
          <a:ln w="19050" cap="flat" cmpd="sng" algn="ctr">
            <a:solidFill>
              <a:sysClr val="windowText" lastClr="000000">
                <a:lumMod val="50000"/>
                <a:lumOff val="50000"/>
              </a:sysClr>
            </a:solidFill>
            <a:prstDash val="sysDash"/>
          </a:ln>
          <a:effectLst/>
        </p:spPr>
      </p:cxnSp>
      <p:cxnSp>
        <p:nvCxnSpPr>
          <p:cNvPr id="12" name="直接连接符 11">
            <a:extLst>
              <a:ext uri="{FF2B5EF4-FFF2-40B4-BE49-F238E27FC236}">
                <a16:creationId xmlns:a16="http://schemas.microsoft.com/office/drawing/2014/main" xmlns="" id="{05FDB966-617D-4604-B1C0-094B74D37616}"/>
              </a:ext>
            </a:extLst>
          </p:cNvPr>
          <p:cNvCxnSpPr>
            <a:cxnSpLocks/>
          </p:cNvCxnSpPr>
          <p:nvPr/>
        </p:nvCxnSpPr>
        <p:spPr>
          <a:xfrm>
            <a:off x="9895024" y="1217664"/>
            <a:ext cx="0" cy="2675458"/>
          </a:xfrm>
          <a:prstGeom prst="line">
            <a:avLst/>
          </a:prstGeom>
          <a:noFill/>
          <a:ln w="19050" cap="flat" cmpd="sng" algn="ctr">
            <a:solidFill>
              <a:sysClr val="windowText" lastClr="000000">
                <a:lumMod val="50000"/>
                <a:lumOff val="50000"/>
              </a:sysClr>
            </a:solidFill>
            <a:prstDash val="sysDash"/>
          </a:ln>
          <a:effectLst/>
        </p:spPr>
      </p:cxnSp>
      <p:grpSp>
        <p:nvGrpSpPr>
          <p:cNvPr id="13" name="组合 12"/>
          <p:cNvGrpSpPr/>
          <p:nvPr/>
        </p:nvGrpSpPr>
        <p:grpSpPr>
          <a:xfrm>
            <a:off x="8327154" y="1783976"/>
            <a:ext cx="378885" cy="2170635"/>
            <a:chOff x="6355562" y="1713189"/>
            <a:chExt cx="66258" cy="2365465"/>
          </a:xfrm>
        </p:grpSpPr>
        <p:cxnSp>
          <p:nvCxnSpPr>
            <p:cNvPr id="14" name="直接连接符 13">
              <a:extLst>
                <a:ext uri="{FF2B5EF4-FFF2-40B4-BE49-F238E27FC236}">
                  <a16:creationId xmlns:a16="http://schemas.microsoft.com/office/drawing/2014/main" xmlns="" id="{C50DE117-9ABC-49A1-97DA-39806274A7E4}"/>
                </a:ext>
              </a:extLst>
            </p:cNvPr>
            <p:cNvCxnSpPr>
              <a:cxnSpLocks/>
            </p:cNvCxnSpPr>
            <p:nvPr/>
          </p:nvCxnSpPr>
          <p:spPr>
            <a:xfrm>
              <a:off x="6421820" y="1713189"/>
              <a:ext cx="0" cy="2365465"/>
            </a:xfrm>
            <a:prstGeom prst="line">
              <a:avLst/>
            </a:prstGeom>
            <a:noFill/>
            <a:ln w="19050" cap="flat" cmpd="sng" algn="ctr">
              <a:solidFill>
                <a:sysClr val="windowText" lastClr="000000">
                  <a:lumMod val="50000"/>
                  <a:lumOff val="50000"/>
                </a:sysClr>
              </a:solidFill>
              <a:prstDash val="sysDash"/>
            </a:ln>
            <a:effectLst/>
          </p:spPr>
        </p:cxnSp>
        <p:cxnSp>
          <p:nvCxnSpPr>
            <p:cNvPr id="15" name="直接连接符 14">
              <a:extLst>
                <a:ext uri="{FF2B5EF4-FFF2-40B4-BE49-F238E27FC236}">
                  <a16:creationId xmlns:a16="http://schemas.microsoft.com/office/drawing/2014/main" xmlns="" id="{2899AC7D-C85F-42F4-AAC4-5081D0C5C0AD}"/>
                </a:ext>
              </a:extLst>
            </p:cNvPr>
            <p:cNvCxnSpPr>
              <a:cxnSpLocks/>
            </p:cNvCxnSpPr>
            <p:nvPr/>
          </p:nvCxnSpPr>
          <p:spPr>
            <a:xfrm>
              <a:off x="6355562" y="2271049"/>
              <a:ext cx="0" cy="1800468"/>
            </a:xfrm>
            <a:prstGeom prst="line">
              <a:avLst/>
            </a:prstGeom>
            <a:noFill/>
            <a:ln w="19050" cap="flat" cmpd="sng" algn="ctr">
              <a:solidFill>
                <a:sysClr val="windowText" lastClr="000000">
                  <a:lumMod val="50000"/>
                  <a:lumOff val="50000"/>
                </a:sysClr>
              </a:solidFill>
              <a:prstDash val="sysDash"/>
            </a:ln>
            <a:effectLst/>
          </p:spPr>
        </p:cxnSp>
      </p:grpSp>
      <p:grpSp>
        <p:nvGrpSpPr>
          <p:cNvPr id="16" name="组合 15"/>
          <p:cNvGrpSpPr/>
          <p:nvPr/>
        </p:nvGrpSpPr>
        <p:grpSpPr>
          <a:xfrm>
            <a:off x="926321" y="3482396"/>
            <a:ext cx="10555725" cy="755311"/>
            <a:chOff x="404391" y="3676118"/>
            <a:chExt cx="8488089" cy="707030"/>
          </a:xfrm>
        </p:grpSpPr>
        <p:sp>
          <p:nvSpPr>
            <p:cNvPr id="17" name="右箭头 16"/>
            <p:cNvSpPr/>
            <p:nvPr/>
          </p:nvSpPr>
          <p:spPr>
            <a:xfrm>
              <a:off x="404391" y="3968382"/>
              <a:ext cx="8488089" cy="414766"/>
            </a:xfrm>
            <a:prstGeom prst="rightArrow">
              <a:avLst/>
            </a:prstGeom>
            <a:solidFill>
              <a:srgbClr val="F5C201"/>
            </a:solidFill>
            <a:ln w="28575" cap="flat" cmpd="sng" algn="ctr">
              <a:solidFill>
                <a:srgbClr val="DC5924"/>
              </a:solidFill>
              <a:prstDash val="solid"/>
            </a:ln>
            <a:effectLst/>
          </p:spPr>
          <p:txBody>
            <a:bodyPr wrap="none" rtlCol="0" anchor="ctr">
              <a:noAutofit/>
            </a:bodyPr>
            <a:lstStyle/>
            <a:p>
              <a:pPr algn="ctr" fontAlgn="auto">
                <a:spcBef>
                  <a:spcPts val="0"/>
                </a:spcBef>
                <a:spcAft>
                  <a:spcPts val="0"/>
                </a:spcAft>
                <a:defRPr/>
              </a:pP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flipV="1">
              <a:off x="3511788" y="3957653"/>
              <a:ext cx="0" cy="129335"/>
            </a:xfrm>
            <a:prstGeom prst="line">
              <a:avLst/>
            </a:prstGeom>
            <a:noFill/>
            <a:ln w="63500" cap="flat" cmpd="sng" algn="ctr">
              <a:solidFill>
                <a:srgbClr val="D1282E">
                  <a:lumMod val="60000"/>
                  <a:lumOff val="40000"/>
                </a:srgbClr>
              </a:solidFill>
              <a:prstDash val="solid"/>
            </a:ln>
            <a:effectLst/>
          </p:spPr>
        </p:cxnSp>
        <p:cxnSp>
          <p:nvCxnSpPr>
            <p:cNvPr id="19" name="直接连接符 18"/>
            <p:cNvCxnSpPr/>
            <p:nvPr/>
          </p:nvCxnSpPr>
          <p:spPr>
            <a:xfrm flipV="1">
              <a:off x="4854997" y="3940726"/>
              <a:ext cx="0" cy="129335"/>
            </a:xfrm>
            <a:prstGeom prst="line">
              <a:avLst/>
            </a:prstGeom>
            <a:noFill/>
            <a:ln w="63500" cap="flat" cmpd="sng" algn="ctr">
              <a:solidFill>
                <a:srgbClr val="D1282E">
                  <a:lumMod val="60000"/>
                  <a:lumOff val="40000"/>
                </a:srgbClr>
              </a:solidFill>
              <a:prstDash val="solid"/>
            </a:ln>
            <a:effectLst/>
          </p:spPr>
        </p:cxnSp>
        <p:sp>
          <p:nvSpPr>
            <p:cNvPr id="20" name="文本框 2"/>
            <p:cNvSpPr txBox="1"/>
            <p:nvPr/>
          </p:nvSpPr>
          <p:spPr>
            <a:xfrm>
              <a:off x="3091516" y="3699644"/>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04</a:t>
              </a:r>
              <a:endParaRPr lang="zh-CN" altLang="en-US" sz="1100" kern="0" dirty="0">
                <a:solidFill>
                  <a:srgbClr val="000000"/>
                </a:solidFill>
                <a:latin typeface="微软雅黑" pitchFamily="34" charset="-122"/>
                <a:ea typeface="微软雅黑" pitchFamily="34" charset="-122"/>
              </a:endParaRPr>
            </a:p>
          </p:txBody>
        </p:sp>
        <p:sp>
          <p:nvSpPr>
            <p:cNvPr id="21" name="文本框 49"/>
            <p:cNvSpPr txBox="1"/>
            <p:nvPr/>
          </p:nvSpPr>
          <p:spPr>
            <a:xfrm>
              <a:off x="4474794" y="3682717"/>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08</a:t>
              </a:r>
              <a:endParaRPr lang="zh-CN" altLang="en-US" sz="1100" kern="0" dirty="0">
                <a:solidFill>
                  <a:srgbClr val="000000"/>
                </a:solidFill>
                <a:latin typeface="微软雅黑" pitchFamily="34" charset="-122"/>
                <a:ea typeface="微软雅黑" pitchFamily="34" charset="-122"/>
              </a:endParaRPr>
            </a:p>
          </p:txBody>
        </p:sp>
        <p:sp>
          <p:nvSpPr>
            <p:cNvPr id="22" name="文本框 2"/>
            <p:cNvSpPr txBox="1"/>
            <p:nvPr/>
          </p:nvSpPr>
          <p:spPr>
            <a:xfrm>
              <a:off x="3811596" y="3699644"/>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06</a:t>
              </a:r>
              <a:endParaRPr lang="zh-CN" altLang="en-US" sz="1100" kern="0" dirty="0">
                <a:solidFill>
                  <a:srgbClr val="000000"/>
                </a:solidFill>
                <a:latin typeface="微软雅黑" pitchFamily="34" charset="-122"/>
                <a:ea typeface="微软雅黑" pitchFamily="34" charset="-122"/>
              </a:endParaRPr>
            </a:p>
          </p:txBody>
        </p:sp>
        <p:cxnSp>
          <p:nvCxnSpPr>
            <p:cNvPr id="23" name="直接连接符 22"/>
            <p:cNvCxnSpPr/>
            <p:nvPr/>
          </p:nvCxnSpPr>
          <p:spPr>
            <a:xfrm flipV="1">
              <a:off x="4176809" y="3950094"/>
              <a:ext cx="0" cy="129335"/>
            </a:xfrm>
            <a:prstGeom prst="line">
              <a:avLst/>
            </a:prstGeom>
            <a:noFill/>
            <a:ln w="63500" cap="flat" cmpd="sng" algn="ctr">
              <a:solidFill>
                <a:srgbClr val="D1282E">
                  <a:lumMod val="60000"/>
                  <a:lumOff val="40000"/>
                </a:srgbClr>
              </a:solidFill>
              <a:prstDash val="solid"/>
            </a:ln>
            <a:effectLst/>
          </p:spPr>
        </p:cxnSp>
        <p:cxnSp>
          <p:nvCxnSpPr>
            <p:cNvPr id="24" name="直接连接符 23"/>
            <p:cNvCxnSpPr/>
            <p:nvPr/>
          </p:nvCxnSpPr>
          <p:spPr>
            <a:xfrm flipV="1">
              <a:off x="5559950" y="3940726"/>
              <a:ext cx="0" cy="129335"/>
            </a:xfrm>
            <a:prstGeom prst="line">
              <a:avLst/>
            </a:prstGeom>
            <a:noFill/>
            <a:ln w="63500" cap="flat" cmpd="sng" algn="ctr">
              <a:solidFill>
                <a:srgbClr val="D1282E">
                  <a:lumMod val="60000"/>
                  <a:lumOff val="40000"/>
                </a:srgbClr>
              </a:solidFill>
              <a:prstDash val="solid"/>
            </a:ln>
            <a:effectLst/>
          </p:spPr>
        </p:cxnSp>
        <p:cxnSp>
          <p:nvCxnSpPr>
            <p:cNvPr id="25" name="直接连接符 24"/>
            <p:cNvCxnSpPr/>
            <p:nvPr/>
          </p:nvCxnSpPr>
          <p:spPr>
            <a:xfrm flipV="1">
              <a:off x="6948264" y="3934127"/>
              <a:ext cx="0" cy="129335"/>
            </a:xfrm>
            <a:prstGeom prst="line">
              <a:avLst/>
            </a:prstGeom>
            <a:noFill/>
            <a:ln w="63500" cap="flat" cmpd="sng" algn="ctr">
              <a:solidFill>
                <a:srgbClr val="D1282E">
                  <a:lumMod val="60000"/>
                  <a:lumOff val="40000"/>
                </a:srgbClr>
              </a:solidFill>
              <a:prstDash val="solid"/>
            </a:ln>
            <a:effectLst/>
          </p:spPr>
        </p:cxnSp>
        <p:sp>
          <p:nvSpPr>
            <p:cNvPr id="26" name="文本框 2"/>
            <p:cNvSpPr txBox="1"/>
            <p:nvPr/>
          </p:nvSpPr>
          <p:spPr>
            <a:xfrm>
              <a:off x="5179748" y="3693045"/>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10</a:t>
              </a:r>
              <a:endParaRPr lang="zh-CN" altLang="en-US" sz="1100" kern="0" dirty="0">
                <a:solidFill>
                  <a:srgbClr val="000000"/>
                </a:solidFill>
                <a:latin typeface="微软雅黑" pitchFamily="34" charset="-122"/>
                <a:ea typeface="微软雅黑" pitchFamily="34" charset="-122"/>
              </a:endParaRPr>
            </a:p>
          </p:txBody>
        </p:sp>
        <p:sp>
          <p:nvSpPr>
            <p:cNvPr id="27" name="文本框 49"/>
            <p:cNvSpPr txBox="1"/>
            <p:nvPr/>
          </p:nvSpPr>
          <p:spPr>
            <a:xfrm>
              <a:off x="6547900" y="3676118"/>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14</a:t>
              </a:r>
              <a:endParaRPr lang="zh-CN" altLang="en-US" sz="1100" kern="0" dirty="0">
                <a:solidFill>
                  <a:srgbClr val="000000"/>
                </a:solidFill>
                <a:latin typeface="微软雅黑" pitchFamily="34" charset="-122"/>
                <a:ea typeface="微软雅黑" pitchFamily="34" charset="-122"/>
              </a:endParaRPr>
            </a:p>
          </p:txBody>
        </p:sp>
        <p:sp>
          <p:nvSpPr>
            <p:cNvPr id="28" name="文本框 2"/>
            <p:cNvSpPr txBox="1"/>
            <p:nvPr/>
          </p:nvSpPr>
          <p:spPr>
            <a:xfrm>
              <a:off x="5899828" y="3693045"/>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12</a:t>
              </a:r>
              <a:endParaRPr lang="zh-CN" altLang="en-US" sz="1100" kern="0" dirty="0">
                <a:solidFill>
                  <a:srgbClr val="000000"/>
                </a:solidFill>
                <a:latin typeface="微软雅黑" pitchFamily="34" charset="-122"/>
                <a:ea typeface="微软雅黑" pitchFamily="34" charset="-122"/>
              </a:endParaRPr>
            </a:p>
          </p:txBody>
        </p:sp>
        <p:cxnSp>
          <p:nvCxnSpPr>
            <p:cNvPr id="29" name="直接连接符 28"/>
            <p:cNvCxnSpPr/>
            <p:nvPr/>
          </p:nvCxnSpPr>
          <p:spPr>
            <a:xfrm flipV="1">
              <a:off x="6265042" y="3943495"/>
              <a:ext cx="0" cy="129335"/>
            </a:xfrm>
            <a:prstGeom prst="line">
              <a:avLst/>
            </a:prstGeom>
            <a:noFill/>
            <a:ln w="63500" cap="flat" cmpd="sng" algn="ctr">
              <a:solidFill>
                <a:srgbClr val="D1282E">
                  <a:lumMod val="60000"/>
                  <a:lumOff val="40000"/>
                </a:srgbClr>
              </a:solidFill>
              <a:prstDash val="solid"/>
            </a:ln>
            <a:effectLst/>
          </p:spPr>
        </p:cxnSp>
        <p:cxnSp>
          <p:nvCxnSpPr>
            <p:cNvPr id="30" name="直接连接符 29"/>
            <p:cNvCxnSpPr/>
            <p:nvPr/>
          </p:nvCxnSpPr>
          <p:spPr>
            <a:xfrm flipV="1">
              <a:off x="8296254" y="3940118"/>
              <a:ext cx="0" cy="129335"/>
            </a:xfrm>
            <a:prstGeom prst="line">
              <a:avLst/>
            </a:prstGeom>
            <a:noFill/>
            <a:ln w="63500" cap="flat" cmpd="sng" algn="ctr">
              <a:solidFill>
                <a:srgbClr val="D1282E">
                  <a:lumMod val="60000"/>
                  <a:lumOff val="40000"/>
                </a:srgbClr>
              </a:solidFill>
              <a:prstDash val="solid"/>
            </a:ln>
            <a:effectLst/>
          </p:spPr>
        </p:cxnSp>
        <p:sp>
          <p:nvSpPr>
            <p:cNvPr id="31" name="文本框 49"/>
            <p:cNvSpPr txBox="1"/>
            <p:nvPr/>
          </p:nvSpPr>
          <p:spPr>
            <a:xfrm>
              <a:off x="7916052" y="3692438"/>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18</a:t>
              </a:r>
              <a:endParaRPr lang="zh-CN" altLang="en-US" sz="1100" kern="0" dirty="0">
                <a:solidFill>
                  <a:srgbClr val="000000"/>
                </a:solidFill>
                <a:latin typeface="微软雅黑" pitchFamily="34" charset="-122"/>
                <a:ea typeface="微软雅黑" pitchFamily="34" charset="-122"/>
              </a:endParaRPr>
            </a:p>
          </p:txBody>
        </p:sp>
        <p:sp>
          <p:nvSpPr>
            <p:cNvPr id="32" name="文本框 2"/>
            <p:cNvSpPr txBox="1"/>
            <p:nvPr/>
          </p:nvSpPr>
          <p:spPr>
            <a:xfrm>
              <a:off x="7267980" y="3688708"/>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16</a:t>
              </a:r>
              <a:endParaRPr lang="zh-CN" altLang="en-US" sz="1100" kern="0" dirty="0">
                <a:solidFill>
                  <a:srgbClr val="000000"/>
                </a:solidFill>
                <a:latin typeface="微软雅黑" pitchFamily="34" charset="-122"/>
                <a:ea typeface="微软雅黑" pitchFamily="34" charset="-122"/>
              </a:endParaRPr>
            </a:p>
          </p:txBody>
        </p:sp>
        <p:cxnSp>
          <p:nvCxnSpPr>
            <p:cNvPr id="33" name="直接连接符 32"/>
            <p:cNvCxnSpPr/>
            <p:nvPr/>
          </p:nvCxnSpPr>
          <p:spPr>
            <a:xfrm flipV="1">
              <a:off x="7633194" y="3939158"/>
              <a:ext cx="0" cy="129335"/>
            </a:xfrm>
            <a:prstGeom prst="line">
              <a:avLst/>
            </a:prstGeom>
            <a:noFill/>
            <a:ln w="63500" cap="flat" cmpd="sng" algn="ctr">
              <a:solidFill>
                <a:srgbClr val="D1282E">
                  <a:lumMod val="60000"/>
                  <a:lumOff val="40000"/>
                </a:srgbClr>
              </a:solidFill>
              <a:prstDash val="solid"/>
            </a:ln>
            <a:effectLst/>
          </p:spPr>
        </p:cxnSp>
        <p:cxnSp>
          <p:nvCxnSpPr>
            <p:cNvPr id="34" name="直接连接符 33"/>
            <p:cNvCxnSpPr/>
            <p:nvPr/>
          </p:nvCxnSpPr>
          <p:spPr>
            <a:xfrm flipV="1">
              <a:off x="2159017" y="3948854"/>
              <a:ext cx="0" cy="129335"/>
            </a:xfrm>
            <a:prstGeom prst="line">
              <a:avLst/>
            </a:prstGeom>
            <a:noFill/>
            <a:ln w="63500" cap="flat" cmpd="sng" algn="ctr">
              <a:solidFill>
                <a:srgbClr val="D1282E">
                  <a:lumMod val="60000"/>
                  <a:lumOff val="40000"/>
                </a:srgbClr>
              </a:solidFill>
              <a:prstDash val="solid"/>
            </a:ln>
            <a:effectLst/>
          </p:spPr>
        </p:cxnSp>
        <p:sp>
          <p:nvSpPr>
            <p:cNvPr id="35" name="文本框 49"/>
            <p:cNvSpPr txBox="1"/>
            <p:nvPr/>
          </p:nvSpPr>
          <p:spPr>
            <a:xfrm>
              <a:off x="1778814" y="3690845"/>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00</a:t>
              </a:r>
              <a:endParaRPr lang="zh-CN" altLang="en-US" sz="1100" kern="0" dirty="0">
                <a:solidFill>
                  <a:srgbClr val="000000"/>
                </a:solidFill>
                <a:latin typeface="微软雅黑" pitchFamily="34" charset="-122"/>
                <a:ea typeface="微软雅黑" pitchFamily="34" charset="-122"/>
              </a:endParaRPr>
            </a:p>
          </p:txBody>
        </p:sp>
        <p:sp>
          <p:nvSpPr>
            <p:cNvPr id="36" name="文本框 2"/>
            <p:cNvSpPr txBox="1"/>
            <p:nvPr/>
          </p:nvSpPr>
          <p:spPr>
            <a:xfrm>
              <a:off x="1115616" y="3707772"/>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98</a:t>
              </a:r>
              <a:endParaRPr lang="zh-CN" altLang="en-US" sz="1100" kern="0" dirty="0">
                <a:solidFill>
                  <a:srgbClr val="000000"/>
                </a:solidFill>
                <a:latin typeface="微软雅黑" pitchFamily="34" charset="-122"/>
                <a:ea typeface="微软雅黑" pitchFamily="34" charset="-122"/>
              </a:endParaRPr>
            </a:p>
          </p:txBody>
        </p:sp>
        <p:cxnSp>
          <p:nvCxnSpPr>
            <p:cNvPr id="37" name="直接连接符 36"/>
            <p:cNvCxnSpPr/>
            <p:nvPr/>
          </p:nvCxnSpPr>
          <p:spPr>
            <a:xfrm flipV="1">
              <a:off x="1480829" y="3958222"/>
              <a:ext cx="0" cy="129335"/>
            </a:xfrm>
            <a:prstGeom prst="line">
              <a:avLst/>
            </a:prstGeom>
            <a:noFill/>
            <a:ln w="63500" cap="flat" cmpd="sng" algn="ctr">
              <a:solidFill>
                <a:srgbClr val="D1282E">
                  <a:lumMod val="60000"/>
                  <a:lumOff val="40000"/>
                </a:srgbClr>
              </a:solidFill>
              <a:prstDash val="solid"/>
            </a:ln>
            <a:effectLst/>
          </p:spPr>
        </p:cxnSp>
        <p:cxnSp>
          <p:nvCxnSpPr>
            <p:cNvPr id="38" name="直接连接符 37"/>
            <p:cNvCxnSpPr/>
            <p:nvPr/>
          </p:nvCxnSpPr>
          <p:spPr>
            <a:xfrm flipV="1">
              <a:off x="2863970" y="3948854"/>
              <a:ext cx="0" cy="129335"/>
            </a:xfrm>
            <a:prstGeom prst="line">
              <a:avLst/>
            </a:prstGeom>
            <a:noFill/>
            <a:ln w="63500" cap="flat" cmpd="sng" algn="ctr">
              <a:solidFill>
                <a:srgbClr val="D1282E">
                  <a:lumMod val="60000"/>
                  <a:lumOff val="40000"/>
                </a:srgbClr>
              </a:solidFill>
              <a:prstDash val="solid"/>
            </a:ln>
            <a:effectLst/>
          </p:spPr>
        </p:cxnSp>
        <p:sp>
          <p:nvSpPr>
            <p:cNvPr id="39" name="文本框 2"/>
            <p:cNvSpPr txBox="1"/>
            <p:nvPr/>
          </p:nvSpPr>
          <p:spPr>
            <a:xfrm>
              <a:off x="2483768" y="3701173"/>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02</a:t>
              </a:r>
              <a:endParaRPr lang="zh-CN" altLang="en-US" sz="1100" kern="0" dirty="0">
                <a:solidFill>
                  <a:srgbClr val="000000"/>
                </a:solidFill>
                <a:latin typeface="微软雅黑" pitchFamily="34" charset="-122"/>
                <a:ea typeface="微软雅黑" pitchFamily="34" charset="-122"/>
              </a:endParaRPr>
            </a:p>
          </p:txBody>
        </p:sp>
        <p:sp>
          <p:nvSpPr>
            <p:cNvPr id="40" name="文本框 2"/>
            <p:cNvSpPr txBox="1"/>
            <p:nvPr/>
          </p:nvSpPr>
          <p:spPr>
            <a:xfrm>
              <a:off x="467544" y="3715331"/>
              <a:ext cx="760404" cy="304540"/>
            </a:xfrm>
            <a:prstGeom prst="rect">
              <a:avLst/>
            </a:prstGeom>
            <a:noFill/>
          </p:spPr>
          <p:txBody>
            <a:bodyPr wrap="square" rtlCol="0">
              <a:spAutoFit/>
            </a:bodyPr>
            <a:lstStyle/>
            <a:p>
              <a:pPr algn="ctr" fontAlgn="auto">
                <a:spcBef>
                  <a:spcPts val="0"/>
                </a:spcBef>
                <a:spcAft>
                  <a:spcPts val="0"/>
                </a:spcAft>
                <a:defRPr/>
              </a:pPr>
              <a:r>
                <a:rPr lang="en-US" altLang="zh-CN" sz="1100" kern="0" dirty="0">
                  <a:solidFill>
                    <a:srgbClr val="000000"/>
                  </a:solidFill>
                  <a:latin typeface="微软雅黑" pitchFamily="34" charset="-122"/>
                  <a:ea typeface="微软雅黑" pitchFamily="34" charset="-122"/>
                </a:rPr>
                <a:t>96</a:t>
              </a:r>
              <a:endParaRPr lang="zh-CN" altLang="en-US" sz="1100" kern="0" dirty="0">
                <a:solidFill>
                  <a:srgbClr val="000000"/>
                </a:solidFill>
                <a:latin typeface="微软雅黑" pitchFamily="34" charset="-122"/>
                <a:ea typeface="微软雅黑" pitchFamily="34" charset="-122"/>
              </a:endParaRPr>
            </a:p>
          </p:txBody>
        </p:sp>
        <p:cxnSp>
          <p:nvCxnSpPr>
            <p:cNvPr id="41" name="直接连接符 40"/>
            <p:cNvCxnSpPr/>
            <p:nvPr/>
          </p:nvCxnSpPr>
          <p:spPr>
            <a:xfrm flipV="1">
              <a:off x="832757" y="3965781"/>
              <a:ext cx="0" cy="129335"/>
            </a:xfrm>
            <a:prstGeom prst="line">
              <a:avLst/>
            </a:prstGeom>
            <a:noFill/>
            <a:ln w="63500" cap="flat" cmpd="sng" algn="ctr">
              <a:solidFill>
                <a:srgbClr val="D1282E">
                  <a:lumMod val="60000"/>
                  <a:lumOff val="40000"/>
                </a:srgbClr>
              </a:solidFill>
              <a:prstDash val="solid"/>
            </a:ln>
            <a:effectLst/>
          </p:spPr>
        </p:cxnSp>
      </p:grpSp>
      <p:pic>
        <p:nvPicPr>
          <p:cNvPr id="42" name="图片 41">
            <a:extLst>
              <a:ext uri="{FF2B5EF4-FFF2-40B4-BE49-F238E27FC236}">
                <a16:creationId xmlns:a16="http://schemas.microsoft.com/office/drawing/2014/main" xmlns="" id="{328FB9BD-97E2-4C92-B0E9-836454E5FB46}"/>
              </a:ext>
            </a:extLst>
          </p:cNvPr>
          <p:cNvPicPr>
            <a:picLocks noChangeAspect="1"/>
          </p:cNvPicPr>
          <p:nvPr/>
        </p:nvPicPr>
        <p:blipFill>
          <a:blip r:embed="rId4"/>
          <a:stretch>
            <a:fillRect/>
          </a:stretch>
        </p:blipFill>
        <p:spPr>
          <a:xfrm>
            <a:off x="5844959" y="4818064"/>
            <a:ext cx="1308681" cy="368689"/>
          </a:xfrm>
          <a:prstGeom prst="rect">
            <a:avLst/>
          </a:prstGeom>
          <a:ln>
            <a:solidFill>
              <a:sysClr val="window" lastClr="FFFFFF">
                <a:lumMod val="65000"/>
              </a:sysClr>
            </a:solidFill>
          </a:ln>
        </p:spPr>
      </p:pic>
      <p:pic>
        <p:nvPicPr>
          <p:cNvPr id="43" name="图片 42">
            <a:extLst>
              <a:ext uri="{FF2B5EF4-FFF2-40B4-BE49-F238E27FC236}">
                <a16:creationId xmlns:a16="http://schemas.microsoft.com/office/drawing/2014/main" xmlns="" id="{F6DFDD59-2CD6-4DAF-8956-289D8B584D8A}"/>
              </a:ext>
            </a:extLst>
          </p:cNvPr>
          <p:cNvPicPr>
            <a:picLocks noChangeAspect="1"/>
          </p:cNvPicPr>
          <p:nvPr/>
        </p:nvPicPr>
        <p:blipFill>
          <a:blip r:embed="rId5"/>
          <a:stretch>
            <a:fillRect/>
          </a:stretch>
        </p:blipFill>
        <p:spPr>
          <a:xfrm>
            <a:off x="6282936" y="4314008"/>
            <a:ext cx="932099" cy="253460"/>
          </a:xfrm>
          <a:prstGeom prst="rect">
            <a:avLst/>
          </a:prstGeom>
          <a:ln>
            <a:noFill/>
          </a:ln>
        </p:spPr>
      </p:pic>
      <p:sp>
        <p:nvSpPr>
          <p:cNvPr id="44" name="文本框 87">
            <a:extLst>
              <a:ext uri="{FF2B5EF4-FFF2-40B4-BE49-F238E27FC236}">
                <a16:creationId xmlns:a16="http://schemas.microsoft.com/office/drawing/2014/main" xmlns="" id="{331C401A-7506-4DB1-A7A8-F21ADEE01FB3}"/>
              </a:ext>
            </a:extLst>
          </p:cNvPr>
          <p:cNvSpPr txBox="1"/>
          <p:nvPr/>
        </p:nvSpPr>
        <p:spPr>
          <a:xfrm>
            <a:off x="7183712" y="4812739"/>
            <a:ext cx="2177533" cy="325336"/>
          </a:xfrm>
          <a:prstGeom prst="rect">
            <a:avLst/>
          </a:prstGeom>
          <a:noFill/>
        </p:spPr>
        <p:txBody>
          <a:bodyPr wrap="square" rtlCol="0">
            <a:spAutoFit/>
          </a:bodyPr>
          <a:lstStyle>
            <a:defPPr>
              <a:defRPr lang="en-US"/>
            </a:defPPr>
            <a:lvl1pPr>
              <a:defRPr sz="1400">
                <a:solidFill>
                  <a:schemeClr val="bg1">
                    <a:lumMod val="50000"/>
                  </a:schemeClr>
                </a:solidFill>
              </a:defRPr>
            </a:lvl1pPr>
          </a:lstStyle>
          <a:p>
            <a:r>
              <a:rPr lang="zh-CN" altLang="en-US" sz="1100" dirty="0">
                <a:solidFill>
                  <a:prstClr val="white">
                    <a:lumMod val="50000"/>
                  </a:prstClr>
                </a:solidFill>
                <a:latin typeface="微软雅黑" panose="020B0503020204020204" pitchFamily="34" charset="-122"/>
                <a:ea typeface="微软雅黑" panose="020B0503020204020204" pitchFamily="34" charset="-122"/>
              </a:rPr>
              <a:t>课堂管理</a:t>
            </a:r>
            <a:r>
              <a:rPr lang="en-US" altLang="zh-CN" sz="1100" dirty="0">
                <a:solidFill>
                  <a:prstClr val="white">
                    <a:lumMod val="50000"/>
                  </a:prstClr>
                </a:solidFill>
                <a:latin typeface="微软雅黑" panose="020B0503020204020204" pitchFamily="34" charset="-122"/>
                <a:ea typeface="微软雅黑" panose="020B0503020204020204" pitchFamily="34" charset="-122"/>
              </a:rPr>
              <a:t>-K12</a:t>
            </a:r>
            <a:r>
              <a:rPr lang="zh-CN" altLang="en-US" sz="1100" dirty="0">
                <a:solidFill>
                  <a:prstClr val="white">
                    <a:lumMod val="50000"/>
                  </a:prstClr>
                </a:solidFill>
                <a:latin typeface="微软雅黑" panose="020B0503020204020204" pitchFamily="34" charset="-122"/>
                <a:ea typeface="微软雅黑" panose="020B0503020204020204" pitchFamily="34" charset="-122"/>
              </a:rPr>
              <a:t>教育</a:t>
            </a:r>
          </a:p>
        </p:txBody>
      </p:sp>
      <p:sp>
        <p:nvSpPr>
          <p:cNvPr id="45" name="文本框 88">
            <a:extLst>
              <a:ext uri="{FF2B5EF4-FFF2-40B4-BE49-F238E27FC236}">
                <a16:creationId xmlns:a16="http://schemas.microsoft.com/office/drawing/2014/main" xmlns="" id="{57483A2A-F182-4709-AAF8-2767D9C2FFD8}"/>
              </a:ext>
            </a:extLst>
          </p:cNvPr>
          <p:cNvSpPr txBox="1"/>
          <p:nvPr/>
        </p:nvSpPr>
        <p:spPr>
          <a:xfrm>
            <a:off x="7260350" y="4276704"/>
            <a:ext cx="1633061" cy="325336"/>
          </a:xfrm>
          <a:prstGeom prst="rect">
            <a:avLst/>
          </a:prstGeom>
          <a:noFill/>
        </p:spPr>
        <p:txBody>
          <a:bodyPr wrap="none" rtlCol="0">
            <a:spAutoFit/>
          </a:bodyPr>
          <a:lstStyle>
            <a:defPPr>
              <a:defRPr lang="en-US"/>
            </a:defPPr>
            <a:lvl1pPr>
              <a:defRPr sz="1400">
                <a:solidFill>
                  <a:schemeClr val="bg1">
                    <a:lumMod val="50000"/>
                  </a:schemeClr>
                </a:solidFill>
              </a:defRPr>
            </a:lvl1pPr>
          </a:lstStyle>
          <a:p>
            <a:r>
              <a:rPr lang="zh-CN" altLang="en-US" sz="1100" dirty="0">
                <a:solidFill>
                  <a:prstClr val="white">
                    <a:lumMod val="50000"/>
                  </a:prstClr>
                </a:solidFill>
                <a:latin typeface="微软雅黑" panose="020B0503020204020204" pitchFamily="34" charset="-122"/>
                <a:ea typeface="微软雅黑" panose="020B0503020204020204" pitchFamily="34" charset="-122"/>
              </a:rPr>
              <a:t>课堂师生问答互动</a:t>
            </a:r>
          </a:p>
        </p:txBody>
      </p:sp>
      <p:sp>
        <p:nvSpPr>
          <p:cNvPr id="52" name="矩形 51"/>
          <p:cNvSpPr/>
          <p:nvPr/>
        </p:nvSpPr>
        <p:spPr>
          <a:xfrm>
            <a:off x="802926" y="3089434"/>
            <a:ext cx="1282207" cy="325336"/>
          </a:xfrm>
          <a:prstGeom prst="rect">
            <a:avLst/>
          </a:prstGeom>
          <a:noFill/>
        </p:spPr>
        <p:txBody>
          <a:bodyPr wrap="none" rtlCol="0">
            <a:spAutoFit/>
          </a:bodyPr>
          <a:lstStyle/>
          <a:p>
            <a:r>
              <a:rPr lang="zh-CN" altLang="en-US" sz="1100" dirty="0">
                <a:solidFill>
                  <a:prstClr val="white">
                    <a:lumMod val="50000"/>
                  </a:prstClr>
                </a:solidFill>
                <a:latin typeface="微软雅黑" panose="020B0503020204020204" pitchFamily="34" charset="-122"/>
                <a:ea typeface="微软雅黑" panose="020B0503020204020204" pitchFamily="34" charset="-122"/>
              </a:rPr>
              <a:t>开源学习平台</a:t>
            </a:r>
          </a:p>
        </p:txBody>
      </p:sp>
      <p:pic>
        <p:nvPicPr>
          <p:cNvPr id="53" name="图片 52">
            <a:extLst>
              <a:ext uri="{FF2B5EF4-FFF2-40B4-BE49-F238E27FC236}">
                <a16:creationId xmlns:a16="http://schemas.microsoft.com/office/drawing/2014/main" xmlns="" id="{A38DA671-F720-48B6-B05A-27447C6BAB5B}"/>
              </a:ext>
            </a:extLst>
          </p:cNvPr>
          <p:cNvPicPr>
            <a:picLocks noChangeAspect="1"/>
          </p:cNvPicPr>
          <p:nvPr/>
        </p:nvPicPr>
        <p:blipFill>
          <a:blip r:embed="rId6"/>
          <a:stretch>
            <a:fillRect/>
          </a:stretch>
        </p:blipFill>
        <p:spPr>
          <a:xfrm>
            <a:off x="917988" y="4818064"/>
            <a:ext cx="1422329" cy="362334"/>
          </a:xfrm>
          <a:prstGeom prst="rect">
            <a:avLst/>
          </a:prstGeom>
          <a:ln>
            <a:noFill/>
          </a:ln>
        </p:spPr>
      </p:pic>
      <p:pic>
        <p:nvPicPr>
          <p:cNvPr id="54" name="图片 53">
            <a:extLst>
              <a:ext uri="{FF2B5EF4-FFF2-40B4-BE49-F238E27FC236}">
                <a16:creationId xmlns:a16="http://schemas.microsoft.com/office/drawing/2014/main" xmlns="" id="{E1BEB2FB-FF16-400E-AE14-CAB6889E914B}"/>
              </a:ext>
            </a:extLst>
          </p:cNvPr>
          <p:cNvPicPr>
            <a:picLocks noChangeAspect="1"/>
          </p:cNvPicPr>
          <p:nvPr/>
        </p:nvPicPr>
        <p:blipFill>
          <a:blip r:embed="rId7"/>
          <a:stretch>
            <a:fillRect/>
          </a:stretch>
        </p:blipFill>
        <p:spPr>
          <a:xfrm>
            <a:off x="3581176" y="4818064"/>
            <a:ext cx="1171294" cy="312102"/>
          </a:xfrm>
          <a:prstGeom prst="rect">
            <a:avLst/>
          </a:prstGeom>
          <a:ln>
            <a:noFill/>
          </a:ln>
        </p:spPr>
      </p:pic>
      <p:sp>
        <p:nvSpPr>
          <p:cNvPr id="55" name="文本框 85">
            <a:extLst>
              <a:ext uri="{FF2B5EF4-FFF2-40B4-BE49-F238E27FC236}">
                <a16:creationId xmlns:a16="http://schemas.microsoft.com/office/drawing/2014/main" xmlns="" id="{FF8845A8-675B-4C12-B1E1-DE6A3B418DCB}"/>
              </a:ext>
            </a:extLst>
          </p:cNvPr>
          <p:cNvSpPr txBox="1"/>
          <p:nvPr/>
        </p:nvSpPr>
        <p:spPr>
          <a:xfrm>
            <a:off x="1254690" y="5135564"/>
            <a:ext cx="748923" cy="261610"/>
          </a:xfrm>
          <a:prstGeom prst="rect">
            <a:avLst/>
          </a:prstGeom>
          <a:noFill/>
        </p:spPr>
        <p:txBody>
          <a:bodyPr wrap="none" rtlCol="0">
            <a:spAutoFit/>
          </a:bodyPr>
          <a:lstStyle/>
          <a:p>
            <a:pPr algn="ctr"/>
            <a:r>
              <a:rPr lang="zh-CN" altLang="en-US" sz="1100" dirty="0">
                <a:solidFill>
                  <a:prstClr val="white">
                    <a:lumMod val="50000"/>
                  </a:prstClr>
                </a:solidFill>
                <a:latin typeface="微软雅黑" panose="020B0503020204020204" pitchFamily="34" charset="-122"/>
                <a:ea typeface="微软雅黑" panose="020B0503020204020204" pitchFamily="34" charset="-122"/>
              </a:rPr>
              <a:t>教学管理</a:t>
            </a:r>
          </a:p>
        </p:txBody>
      </p:sp>
      <p:sp>
        <p:nvSpPr>
          <p:cNvPr id="56" name="文本框 86">
            <a:extLst>
              <a:ext uri="{FF2B5EF4-FFF2-40B4-BE49-F238E27FC236}">
                <a16:creationId xmlns:a16="http://schemas.microsoft.com/office/drawing/2014/main" xmlns="" id="{B59E126D-28F6-4C2A-BED2-A4029DE2F500}"/>
              </a:ext>
            </a:extLst>
          </p:cNvPr>
          <p:cNvSpPr txBox="1"/>
          <p:nvPr/>
        </p:nvSpPr>
        <p:spPr>
          <a:xfrm>
            <a:off x="3785972" y="5124191"/>
            <a:ext cx="931355" cy="325336"/>
          </a:xfrm>
          <a:prstGeom prst="rect">
            <a:avLst/>
          </a:prstGeom>
          <a:noFill/>
        </p:spPr>
        <p:txBody>
          <a:bodyPr wrap="none" rtlCol="0">
            <a:spAutoFit/>
          </a:bodyPr>
          <a:lstStyle>
            <a:defPPr>
              <a:defRPr lang="en-US"/>
            </a:defPPr>
            <a:lvl1pPr>
              <a:defRPr sz="1400">
                <a:solidFill>
                  <a:schemeClr val="bg1">
                    <a:lumMod val="50000"/>
                  </a:schemeClr>
                </a:solidFill>
              </a:defRPr>
            </a:lvl1pPr>
          </a:lstStyle>
          <a:p>
            <a:r>
              <a:rPr lang="zh-CN" altLang="en-US" sz="1100" dirty="0">
                <a:solidFill>
                  <a:prstClr val="white">
                    <a:lumMod val="50000"/>
                  </a:prstClr>
                </a:solidFill>
                <a:latin typeface="微软雅黑" panose="020B0503020204020204" pitchFamily="34" charset="-122"/>
                <a:ea typeface="微软雅黑" panose="020B0503020204020204" pitchFamily="34" charset="-122"/>
              </a:rPr>
              <a:t>课程管理</a:t>
            </a:r>
          </a:p>
        </p:txBody>
      </p:sp>
      <p:pic>
        <p:nvPicPr>
          <p:cNvPr id="58" name="图片 57">
            <a:extLst>
              <a:ext uri="{FF2B5EF4-FFF2-40B4-BE49-F238E27FC236}">
                <a16:creationId xmlns:a16="http://schemas.microsoft.com/office/drawing/2014/main" xmlns="" id="{D6C6AFBF-5949-47BB-98E2-8C195B10D3B1}"/>
              </a:ext>
            </a:extLst>
          </p:cNvPr>
          <p:cNvPicPr>
            <a:picLocks noChangeAspect="1"/>
          </p:cNvPicPr>
          <p:nvPr/>
        </p:nvPicPr>
        <p:blipFill>
          <a:blip r:embed="rId8"/>
          <a:stretch>
            <a:fillRect/>
          </a:stretch>
        </p:blipFill>
        <p:spPr>
          <a:xfrm>
            <a:off x="7321617" y="2463530"/>
            <a:ext cx="1293182" cy="317396"/>
          </a:xfrm>
          <a:prstGeom prst="rect">
            <a:avLst/>
          </a:prstGeom>
          <a:ln>
            <a:noFill/>
          </a:ln>
        </p:spPr>
      </p:pic>
      <p:pic>
        <p:nvPicPr>
          <p:cNvPr id="59" name="图片 58">
            <a:extLst>
              <a:ext uri="{FF2B5EF4-FFF2-40B4-BE49-F238E27FC236}">
                <a16:creationId xmlns:a16="http://schemas.microsoft.com/office/drawing/2014/main" xmlns="" id="{A0E50123-EC47-4713-B046-AFA995D9D7D6}"/>
              </a:ext>
            </a:extLst>
          </p:cNvPr>
          <p:cNvPicPr>
            <a:picLocks noChangeAspect="1"/>
          </p:cNvPicPr>
          <p:nvPr/>
        </p:nvPicPr>
        <p:blipFill>
          <a:blip r:embed="rId9"/>
          <a:stretch>
            <a:fillRect/>
          </a:stretch>
        </p:blipFill>
        <p:spPr>
          <a:xfrm>
            <a:off x="7452357" y="2217692"/>
            <a:ext cx="1124803" cy="220247"/>
          </a:xfrm>
          <a:prstGeom prst="rect">
            <a:avLst/>
          </a:prstGeom>
          <a:ln>
            <a:noFill/>
          </a:ln>
        </p:spPr>
      </p:pic>
      <p:sp>
        <p:nvSpPr>
          <p:cNvPr id="61" name="文本框 89">
            <a:extLst>
              <a:ext uri="{FF2B5EF4-FFF2-40B4-BE49-F238E27FC236}">
                <a16:creationId xmlns:a16="http://schemas.microsoft.com/office/drawing/2014/main" xmlns="" id="{CFEDFBA4-4440-46C8-94ED-EF9FFD7CD5FC}"/>
              </a:ext>
            </a:extLst>
          </p:cNvPr>
          <p:cNvSpPr txBox="1"/>
          <p:nvPr/>
        </p:nvSpPr>
        <p:spPr>
          <a:xfrm>
            <a:off x="5638664" y="2482859"/>
            <a:ext cx="1282207" cy="325336"/>
          </a:xfrm>
          <a:prstGeom prst="rect">
            <a:avLst/>
          </a:prstGeom>
          <a:noFill/>
        </p:spPr>
        <p:txBody>
          <a:bodyPr wrap="none" rtlCol="0">
            <a:spAutoFit/>
          </a:bodyPr>
          <a:lstStyle>
            <a:defPPr>
              <a:defRPr lang="en-US"/>
            </a:defPPr>
            <a:lvl1pPr>
              <a:defRPr sz="1400">
                <a:solidFill>
                  <a:schemeClr val="bg1">
                    <a:lumMod val="50000"/>
                  </a:schemeClr>
                </a:solidFill>
              </a:defRPr>
            </a:lvl1pPr>
          </a:lstStyle>
          <a:p>
            <a:r>
              <a:rPr lang="zh-CN" altLang="en-US" sz="1100" dirty="0">
                <a:solidFill>
                  <a:prstClr val="white">
                    <a:lumMod val="50000"/>
                  </a:prstClr>
                </a:solidFill>
                <a:latin typeface="微软雅黑" panose="020B0503020204020204" pitchFamily="34" charset="-122"/>
                <a:ea typeface="微软雅黑" panose="020B0503020204020204" pitchFamily="34" charset="-122"/>
              </a:rPr>
              <a:t>交互编程学习</a:t>
            </a:r>
          </a:p>
        </p:txBody>
      </p:sp>
      <p:sp>
        <p:nvSpPr>
          <p:cNvPr id="62" name="文本框 90">
            <a:extLst>
              <a:ext uri="{FF2B5EF4-FFF2-40B4-BE49-F238E27FC236}">
                <a16:creationId xmlns:a16="http://schemas.microsoft.com/office/drawing/2014/main" xmlns="" id="{BD6A1F54-E9DE-4CD1-9D71-CA2B88BA386D}"/>
              </a:ext>
            </a:extLst>
          </p:cNvPr>
          <p:cNvSpPr txBox="1"/>
          <p:nvPr/>
        </p:nvSpPr>
        <p:spPr>
          <a:xfrm>
            <a:off x="5972431" y="2140766"/>
            <a:ext cx="1164593" cy="325336"/>
          </a:xfrm>
          <a:prstGeom prst="rect">
            <a:avLst/>
          </a:prstGeom>
          <a:noFill/>
        </p:spPr>
        <p:txBody>
          <a:bodyPr wrap="none" rtlCol="0">
            <a:spAutoFit/>
          </a:bodyPr>
          <a:lstStyle>
            <a:defPPr>
              <a:defRPr lang="en-US"/>
            </a:defPPr>
            <a:lvl1pPr>
              <a:defRPr sz="1400">
                <a:solidFill>
                  <a:schemeClr val="bg1">
                    <a:lumMod val="50000"/>
                  </a:schemeClr>
                </a:solidFill>
              </a:defRPr>
            </a:lvl1pPr>
          </a:lstStyle>
          <a:p>
            <a:r>
              <a:rPr lang="en-US" altLang="zh-CN" sz="1100" dirty="0">
                <a:solidFill>
                  <a:prstClr val="white">
                    <a:lumMod val="50000"/>
                  </a:prstClr>
                </a:solidFill>
                <a:latin typeface="微软雅黑" panose="020B0503020204020204" pitchFamily="34" charset="-122"/>
                <a:ea typeface="微软雅黑" panose="020B0503020204020204" pitchFamily="34" charset="-122"/>
              </a:rPr>
              <a:t>MOOC</a:t>
            </a:r>
            <a:r>
              <a:rPr lang="zh-CN" altLang="en-US" sz="1100" dirty="0">
                <a:solidFill>
                  <a:prstClr val="white">
                    <a:lumMod val="50000"/>
                  </a:prstClr>
                </a:solidFill>
                <a:latin typeface="微软雅黑" panose="020B0503020204020204" pitchFamily="34" charset="-122"/>
                <a:ea typeface="微软雅黑" panose="020B0503020204020204" pitchFamily="34" charset="-122"/>
              </a:rPr>
              <a:t>课程</a:t>
            </a:r>
          </a:p>
        </p:txBody>
      </p:sp>
      <p:sp>
        <p:nvSpPr>
          <p:cNvPr id="63" name="文本框 91">
            <a:extLst>
              <a:ext uri="{FF2B5EF4-FFF2-40B4-BE49-F238E27FC236}">
                <a16:creationId xmlns:a16="http://schemas.microsoft.com/office/drawing/2014/main" xmlns="" id="{8973BB87-25BF-42DB-84FF-11C84A118278}"/>
              </a:ext>
            </a:extLst>
          </p:cNvPr>
          <p:cNvSpPr txBox="1"/>
          <p:nvPr/>
        </p:nvSpPr>
        <p:spPr>
          <a:xfrm>
            <a:off x="6596856" y="1743883"/>
            <a:ext cx="748923" cy="261610"/>
          </a:xfrm>
          <a:prstGeom prst="rect">
            <a:avLst/>
          </a:prstGeom>
          <a:noFill/>
        </p:spPr>
        <p:txBody>
          <a:bodyPr wrap="none" rtlCol="0">
            <a:spAutoFit/>
          </a:bodyPr>
          <a:lstStyle>
            <a:defPPr>
              <a:defRPr lang="en-US"/>
            </a:defPPr>
            <a:lvl1pPr>
              <a:defRPr sz="1400">
                <a:solidFill>
                  <a:schemeClr val="bg1">
                    <a:lumMod val="50000"/>
                  </a:schemeClr>
                </a:solidFill>
              </a:defRPr>
            </a:lvl1pPr>
          </a:lstStyle>
          <a:p>
            <a:r>
              <a:rPr lang="zh-CN" altLang="en-US" sz="1100" dirty="0">
                <a:solidFill>
                  <a:prstClr val="white">
                    <a:lumMod val="50000"/>
                  </a:prstClr>
                </a:solidFill>
                <a:latin typeface="微软雅黑" panose="020B0503020204020204" pitchFamily="34" charset="-122"/>
                <a:ea typeface="微软雅黑" panose="020B0503020204020204" pitchFamily="34" charset="-122"/>
              </a:rPr>
              <a:t>在线实验</a:t>
            </a:r>
          </a:p>
        </p:txBody>
      </p:sp>
      <p:sp>
        <p:nvSpPr>
          <p:cNvPr id="64" name="文本框 92">
            <a:extLst>
              <a:ext uri="{FF2B5EF4-FFF2-40B4-BE49-F238E27FC236}">
                <a16:creationId xmlns:a16="http://schemas.microsoft.com/office/drawing/2014/main" xmlns="" id="{F705474B-007C-48D8-94BC-6E2C289523F8}"/>
              </a:ext>
            </a:extLst>
          </p:cNvPr>
          <p:cNvSpPr txBox="1"/>
          <p:nvPr/>
        </p:nvSpPr>
        <p:spPr>
          <a:xfrm>
            <a:off x="7126082" y="1126998"/>
            <a:ext cx="1164593" cy="325336"/>
          </a:xfrm>
          <a:prstGeom prst="rect">
            <a:avLst/>
          </a:prstGeom>
          <a:noFill/>
        </p:spPr>
        <p:txBody>
          <a:bodyPr wrap="none" rtlCol="0">
            <a:spAutoFit/>
          </a:bodyPr>
          <a:lstStyle>
            <a:defPPr>
              <a:defRPr lang="en-US"/>
            </a:defPPr>
            <a:lvl1pPr>
              <a:defRPr sz="1400">
                <a:solidFill>
                  <a:schemeClr val="bg1">
                    <a:lumMod val="50000"/>
                  </a:schemeClr>
                </a:solidFill>
              </a:defRPr>
            </a:lvl1pPr>
          </a:lstStyle>
          <a:p>
            <a:r>
              <a:rPr lang="en-US" altLang="zh-CN" sz="1100" dirty="0">
                <a:solidFill>
                  <a:prstClr val="white">
                    <a:lumMod val="50000"/>
                  </a:prstClr>
                </a:solidFill>
                <a:latin typeface="微软雅黑" panose="020B0503020204020204" pitchFamily="34" charset="-122"/>
                <a:ea typeface="微软雅黑" panose="020B0503020204020204" pitchFamily="34" charset="-122"/>
              </a:rPr>
              <a:t>MOOC</a:t>
            </a:r>
            <a:r>
              <a:rPr lang="zh-CN" altLang="en-US" sz="1100" dirty="0">
                <a:solidFill>
                  <a:prstClr val="white">
                    <a:lumMod val="50000"/>
                  </a:prstClr>
                </a:solidFill>
                <a:latin typeface="微软雅黑" panose="020B0503020204020204" pitchFamily="34" charset="-122"/>
                <a:ea typeface="微软雅黑" panose="020B0503020204020204" pitchFamily="34" charset="-122"/>
              </a:rPr>
              <a:t>平台</a:t>
            </a:r>
          </a:p>
        </p:txBody>
      </p:sp>
      <p:pic>
        <p:nvPicPr>
          <p:cNvPr id="6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2551" y="3109189"/>
            <a:ext cx="790640" cy="263065"/>
          </a:xfrm>
          <a:prstGeom prst="rect">
            <a:avLst/>
          </a:prstGeom>
          <a:ln>
            <a:no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6" name="直接连接符 65">
            <a:extLst>
              <a:ext uri="{FF2B5EF4-FFF2-40B4-BE49-F238E27FC236}">
                <a16:creationId xmlns:a16="http://schemas.microsoft.com/office/drawing/2014/main" xmlns="" id="{7B605665-9E81-4F32-B680-2C6CF44AFE04}"/>
              </a:ext>
            </a:extLst>
          </p:cNvPr>
          <p:cNvCxnSpPr>
            <a:cxnSpLocks/>
            <a:stCxn id="65" idx="2"/>
          </p:cNvCxnSpPr>
          <p:nvPr/>
        </p:nvCxnSpPr>
        <p:spPr>
          <a:xfrm flipH="1">
            <a:off x="4907871" y="3372252"/>
            <a:ext cx="1" cy="529313"/>
          </a:xfrm>
          <a:prstGeom prst="line">
            <a:avLst/>
          </a:prstGeom>
          <a:noFill/>
          <a:ln w="19050" cap="flat" cmpd="sng" algn="ctr">
            <a:solidFill>
              <a:sysClr val="windowText" lastClr="000000">
                <a:lumMod val="50000"/>
                <a:lumOff val="50000"/>
              </a:sysClr>
            </a:solidFill>
            <a:prstDash val="sysDash"/>
          </a:ln>
          <a:effectLst/>
        </p:spPr>
      </p:cxnSp>
      <p:grpSp>
        <p:nvGrpSpPr>
          <p:cNvPr id="67" name="组合 66"/>
          <p:cNvGrpSpPr/>
          <p:nvPr/>
        </p:nvGrpSpPr>
        <p:grpSpPr>
          <a:xfrm>
            <a:off x="2638910" y="3109189"/>
            <a:ext cx="733008" cy="792559"/>
            <a:chOff x="1763688" y="3326766"/>
            <a:chExt cx="589428" cy="741898"/>
          </a:xfrm>
        </p:grpSpPr>
        <p:pic>
          <p:nvPicPr>
            <p:cNvPr id="68" name="Picture 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63688" y="3326766"/>
              <a:ext cx="589428" cy="224036"/>
            </a:xfrm>
            <a:prstGeom prst="rect">
              <a:avLst/>
            </a:prstGeom>
            <a:ln>
              <a:no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9" name="直接连接符 68">
              <a:extLst>
                <a:ext uri="{FF2B5EF4-FFF2-40B4-BE49-F238E27FC236}">
                  <a16:creationId xmlns:a16="http://schemas.microsoft.com/office/drawing/2014/main" xmlns="" id="{7B605665-9E81-4F32-B680-2C6CF44AFE04}"/>
                </a:ext>
              </a:extLst>
            </p:cNvPr>
            <p:cNvCxnSpPr>
              <a:cxnSpLocks/>
            </p:cNvCxnSpPr>
            <p:nvPr/>
          </p:nvCxnSpPr>
          <p:spPr>
            <a:xfrm flipH="1">
              <a:off x="2048876" y="3573186"/>
              <a:ext cx="1" cy="495478"/>
            </a:xfrm>
            <a:prstGeom prst="line">
              <a:avLst/>
            </a:prstGeom>
            <a:noFill/>
            <a:ln w="19050" cap="flat" cmpd="sng" algn="ctr">
              <a:solidFill>
                <a:sysClr val="windowText" lastClr="000000">
                  <a:lumMod val="50000"/>
                  <a:lumOff val="50000"/>
                </a:sysClr>
              </a:solidFill>
              <a:prstDash val="sysDash"/>
            </a:ln>
            <a:effectLst/>
          </p:spPr>
        </p:cxnSp>
      </p:grpSp>
      <p:pic>
        <p:nvPicPr>
          <p:cNvPr id="71"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11694" y="3185404"/>
            <a:ext cx="908547" cy="330808"/>
          </a:xfrm>
          <a:prstGeom prst="rect">
            <a:avLst/>
          </a:prstGeom>
          <a:ln>
            <a:no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图片 71"/>
          <p:cNvPicPr>
            <a:picLocks noChangeAspect="1"/>
          </p:cNvPicPr>
          <p:nvPr/>
        </p:nvPicPr>
        <p:blipFill>
          <a:blip r:embed="rId13"/>
          <a:stretch>
            <a:fillRect/>
          </a:stretch>
        </p:blipFill>
        <p:spPr>
          <a:xfrm>
            <a:off x="9627211" y="4609322"/>
            <a:ext cx="882342" cy="391715"/>
          </a:xfrm>
          <a:prstGeom prst="rect">
            <a:avLst/>
          </a:prstGeom>
        </p:spPr>
      </p:pic>
      <p:cxnSp>
        <p:nvCxnSpPr>
          <p:cNvPr id="73" name="直接连接符 72">
            <a:extLst>
              <a:ext uri="{FF2B5EF4-FFF2-40B4-BE49-F238E27FC236}">
                <a16:creationId xmlns:a16="http://schemas.microsoft.com/office/drawing/2014/main" xmlns="" id="{AEF51747-E4A9-492F-9CD5-6E72BC3FD938}"/>
              </a:ext>
            </a:extLst>
          </p:cNvPr>
          <p:cNvCxnSpPr>
            <a:cxnSpLocks/>
          </p:cNvCxnSpPr>
          <p:nvPr/>
        </p:nvCxnSpPr>
        <p:spPr>
          <a:xfrm>
            <a:off x="9803783" y="2180311"/>
            <a:ext cx="1" cy="1689386"/>
          </a:xfrm>
          <a:prstGeom prst="line">
            <a:avLst/>
          </a:prstGeom>
          <a:noFill/>
          <a:ln w="19050" cap="flat" cmpd="sng" algn="ctr">
            <a:solidFill>
              <a:sysClr val="windowText" lastClr="000000">
                <a:lumMod val="50000"/>
                <a:lumOff val="50000"/>
              </a:sysClr>
            </a:solidFill>
            <a:prstDash val="sysDash"/>
          </a:ln>
          <a:effectLst/>
        </p:spPr>
      </p:cxnSp>
      <p:pic>
        <p:nvPicPr>
          <p:cNvPr id="74" name="图片 73"/>
          <p:cNvPicPr>
            <a:picLocks noChangeAspect="1"/>
          </p:cNvPicPr>
          <p:nvPr/>
        </p:nvPicPr>
        <p:blipFill>
          <a:blip r:embed="rId14"/>
          <a:stretch>
            <a:fillRect/>
          </a:stretch>
        </p:blipFill>
        <p:spPr>
          <a:xfrm>
            <a:off x="9496209" y="1933651"/>
            <a:ext cx="553059" cy="379812"/>
          </a:xfrm>
          <a:prstGeom prst="rect">
            <a:avLst/>
          </a:prstGeom>
        </p:spPr>
      </p:pic>
      <p:cxnSp>
        <p:nvCxnSpPr>
          <p:cNvPr id="77" name="直接连接符 76">
            <a:extLst>
              <a:ext uri="{FF2B5EF4-FFF2-40B4-BE49-F238E27FC236}">
                <a16:creationId xmlns:a16="http://schemas.microsoft.com/office/drawing/2014/main" xmlns="" id="{AEF51747-E4A9-492F-9CD5-6E72BC3FD938}"/>
              </a:ext>
            </a:extLst>
          </p:cNvPr>
          <p:cNvCxnSpPr>
            <a:cxnSpLocks/>
            <a:endCxn id="72" idx="0"/>
          </p:cNvCxnSpPr>
          <p:nvPr/>
        </p:nvCxnSpPr>
        <p:spPr>
          <a:xfrm>
            <a:off x="10068382" y="4223233"/>
            <a:ext cx="0" cy="386089"/>
          </a:xfrm>
          <a:prstGeom prst="line">
            <a:avLst/>
          </a:prstGeom>
          <a:noFill/>
          <a:ln w="19050" cap="flat" cmpd="sng" algn="ctr">
            <a:solidFill>
              <a:sysClr val="windowText" lastClr="000000">
                <a:lumMod val="50000"/>
                <a:lumOff val="50000"/>
              </a:sysClr>
            </a:solidFill>
            <a:prstDash val="sysDash"/>
          </a:ln>
          <a:effectLst/>
        </p:spPr>
      </p:cxnSp>
      <p:pic>
        <p:nvPicPr>
          <p:cNvPr id="79" name="Picture 2" descr="C:\Users\jack\Desktop\湖南省技术发明奖-答辩PPT准备\trustie_logo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50472" y="1009900"/>
            <a:ext cx="489103" cy="429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89" name="图片 88"/>
          <p:cNvPicPr>
            <a:picLocks noChangeAspect="1"/>
          </p:cNvPicPr>
          <p:nvPr/>
        </p:nvPicPr>
        <p:blipFill>
          <a:blip r:embed="rId16"/>
          <a:stretch>
            <a:fillRect/>
          </a:stretch>
        </p:blipFill>
        <p:spPr>
          <a:xfrm>
            <a:off x="7468055" y="1694792"/>
            <a:ext cx="1385539" cy="358805"/>
          </a:xfrm>
          <a:prstGeom prst="rect">
            <a:avLst/>
          </a:prstGeom>
        </p:spPr>
      </p:pic>
      <p:pic>
        <p:nvPicPr>
          <p:cNvPr id="90" name="图片 89"/>
          <p:cNvPicPr>
            <a:picLocks noChangeAspect="1"/>
          </p:cNvPicPr>
          <p:nvPr/>
        </p:nvPicPr>
        <p:blipFill>
          <a:blip r:embed="rId17"/>
          <a:stretch>
            <a:fillRect/>
          </a:stretch>
        </p:blipFill>
        <p:spPr>
          <a:xfrm>
            <a:off x="8750117" y="1685906"/>
            <a:ext cx="451504" cy="279858"/>
          </a:xfrm>
          <a:prstGeom prst="rect">
            <a:avLst/>
          </a:prstGeom>
        </p:spPr>
      </p:pic>
      <p:pic>
        <p:nvPicPr>
          <p:cNvPr id="93" name="图片 92">
            <a:extLst>
              <a:ext uri="{FF2B5EF4-FFF2-40B4-BE49-F238E27FC236}">
                <a16:creationId xmlns:a16="http://schemas.microsoft.com/office/drawing/2014/main" xmlns="" id="{1ED25AF7-2ED7-4FC5-8430-75D146090652}"/>
              </a:ext>
            </a:extLst>
          </p:cNvPr>
          <p:cNvPicPr>
            <a:picLocks noChangeAspect="1"/>
          </p:cNvPicPr>
          <p:nvPr/>
        </p:nvPicPr>
        <p:blipFill>
          <a:blip r:embed="rId18"/>
          <a:stretch>
            <a:fillRect/>
          </a:stretch>
        </p:blipFill>
        <p:spPr>
          <a:xfrm>
            <a:off x="8135409" y="1117597"/>
            <a:ext cx="1247177" cy="321410"/>
          </a:xfrm>
          <a:prstGeom prst="rect">
            <a:avLst/>
          </a:prstGeom>
          <a:ln>
            <a:noFill/>
          </a:ln>
        </p:spPr>
      </p:pic>
      <p:sp>
        <p:nvSpPr>
          <p:cNvPr id="94" name="矩形 93"/>
          <p:cNvSpPr/>
          <p:nvPr/>
        </p:nvSpPr>
        <p:spPr>
          <a:xfrm>
            <a:off x="10074675" y="1005916"/>
            <a:ext cx="651140" cy="461665"/>
          </a:xfrm>
          <a:prstGeom prst="rect">
            <a:avLst/>
          </a:prstGeom>
        </p:spPr>
        <p:txBody>
          <a:bodyPr wrap="none">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5" name="矩形 94"/>
          <p:cNvSpPr/>
          <p:nvPr/>
        </p:nvSpPr>
        <p:spPr>
          <a:xfrm>
            <a:off x="6669464" y="2762177"/>
            <a:ext cx="497252" cy="338554"/>
          </a:xfrm>
          <a:prstGeom prst="rect">
            <a:avLst/>
          </a:prstGeom>
        </p:spPr>
        <p:txBody>
          <a:bodyPr wrap="none">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1.0</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pic>
        <p:nvPicPr>
          <p:cNvPr id="96" name="Picture 2" descr="C:\Users\jack\Desktop\湖南省技术发明奖-答辩PPT准备\trustie_logo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426160" y="2758404"/>
            <a:ext cx="322825" cy="283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97" name="文本框 89">
            <a:extLst>
              <a:ext uri="{FF2B5EF4-FFF2-40B4-BE49-F238E27FC236}">
                <a16:creationId xmlns:a16="http://schemas.microsoft.com/office/drawing/2014/main" xmlns="" id="{CFEDFBA4-4440-46C8-94ED-EF9FFD7CD5FC}"/>
              </a:ext>
            </a:extLst>
          </p:cNvPr>
          <p:cNvSpPr txBox="1"/>
          <p:nvPr/>
        </p:nvSpPr>
        <p:spPr>
          <a:xfrm>
            <a:off x="5166065" y="2780692"/>
            <a:ext cx="1091966" cy="261610"/>
          </a:xfrm>
          <a:prstGeom prst="rect">
            <a:avLst/>
          </a:prstGeom>
          <a:noFill/>
        </p:spPr>
        <p:txBody>
          <a:bodyPr wrap="none" rtlCol="0">
            <a:spAutoFit/>
          </a:bodyPr>
          <a:lstStyle>
            <a:defPPr>
              <a:defRPr lang="en-US"/>
            </a:defPPr>
            <a:lvl1pPr>
              <a:defRPr sz="1400">
                <a:solidFill>
                  <a:schemeClr val="bg1">
                    <a:lumMod val="50000"/>
                  </a:schemeClr>
                </a:solidFill>
              </a:defRPr>
            </a:lvl1pPr>
          </a:lstStyle>
          <a:p>
            <a:r>
              <a:rPr lang="zh-CN" altLang="en-US" sz="1100" dirty="0">
                <a:solidFill>
                  <a:prstClr val="white">
                    <a:lumMod val="50000"/>
                  </a:prstClr>
                </a:solidFill>
                <a:latin typeface="微软雅黑" panose="020B0503020204020204" pitchFamily="34" charset="-122"/>
                <a:ea typeface="微软雅黑" panose="020B0503020204020204" pitchFamily="34" charset="-122"/>
              </a:rPr>
              <a:t>在线开发</a:t>
            </a:r>
            <a:r>
              <a:rPr lang="en-US" altLang="zh-CN" sz="1100" dirty="0">
                <a:solidFill>
                  <a:prstClr val="white">
                    <a:lumMod val="50000"/>
                  </a:prstClr>
                </a:solidFill>
                <a:latin typeface="微软雅黑" panose="020B0503020204020204" pitchFamily="34" charset="-122"/>
                <a:ea typeface="微软雅黑" panose="020B0503020204020204" pitchFamily="34" charset="-122"/>
              </a:rPr>
              <a:t>/</a:t>
            </a:r>
            <a:r>
              <a:rPr lang="zh-CN" altLang="en-US" sz="1100" dirty="0">
                <a:solidFill>
                  <a:prstClr val="white">
                    <a:lumMod val="50000"/>
                  </a:prstClr>
                </a:solidFill>
                <a:latin typeface="微软雅黑" panose="020B0503020204020204" pitchFamily="34" charset="-122"/>
                <a:ea typeface="微软雅黑" panose="020B0503020204020204" pitchFamily="34" charset="-122"/>
              </a:rPr>
              <a:t>学习</a:t>
            </a:r>
          </a:p>
        </p:txBody>
      </p:sp>
      <p:pic>
        <p:nvPicPr>
          <p:cNvPr id="99" name="图片 98"/>
          <p:cNvPicPr>
            <a:picLocks noChangeAspect="1"/>
          </p:cNvPicPr>
          <p:nvPr/>
        </p:nvPicPr>
        <p:blipFill>
          <a:blip r:embed="rId19"/>
          <a:stretch>
            <a:fillRect/>
          </a:stretch>
        </p:blipFill>
        <p:spPr>
          <a:xfrm>
            <a:off x="2087428" y="3028131"/>
            <a:ext cx="568021" cy="327270"/>
          </a:xfrm>
          <a:prstGeom prst="rect">
            <a:avLst/>
          </a:prstGeom>
        </p:spPr>
      </p:pic>
      <p:cxnSp>
        <p:nvCxnSpPr>
          <p:cNvPr id="100" name="直接连接符 99">
            <a:extLst>
              <a:ext uri="{FF2B5EF4-FFF2-40B4-BE49-F238E27FC236}">
                <a16:creationId xmlns:a16="http://schemas.microsoft.com/office/drawing/2014/main" xmlns="" id="{7B605665-9E81-4F32-B680-2C6CF44AFE04}"/>
              </a:ext>
            </a:extLst>
          </p:cNvPr>
          <p:cNvCxnSpPr>
            <a:cxnSpLocks/>
          </p:cNvCxnSpPr>
          <p:nvPr/>
        </p:nvCxnSpPr>
        <p:spPr>
          <a:xfrm flipH="1">
            <a:off x="2420187" y="3333940"/>
            <a:ext cx="1" cy="529312"/>
          </a:xfrm>
          <a:prstGeom prst="line">
            <a:avLst/>
          </a:prstGeom>
          <a:noFill/>
          <a:ln w="19050" cap="flat" cmpd="sng" algn="ctr">
            <a:solidFill>
              <a:sysClr val="windowText" lastClr="000000">
                <a:lumMod val="50000"/>
                <a:lumOff val="50000"/>
              </a:sysClr>
            </a:solidFill>
            <a:prstDash val="sysDash"/>
          </a:ln>
          <a:effectLst/>
        </p:spPr>
      </p:cxnSp>
      <p:grpSp>
        <p:nvGrpSpPr>
          <p:cNvPr id="109" name="组合 108"/>
          <p:cNvGrpSpPr/>
          <p:nvPr/>
        </p:nvGrpSpPr>
        <p:grpSpPr>
          <a:xfrm>
            <a:off x="1955636" y="935444"/>
            <a:ext cx="8733207" cy="2700983"/>
            <a:chOff x="1943414" y="914532"/>
            <a:chExt cx="8733207" cy="2700983"/>
          </a:xfrm>
        </p:grpSpPr>
        <p:sp>
          <p:nvSpPr>
            <p:cNvPr id="101" name="椭圆 100"/>
            <p:cNvSpPr/>
            <p:nvPr/>
          </p:nvSpPr>
          <p:spPr>
            <a:xfrm>
              <a:off x="1943414" y="2882632"/>
              <a:ext cx="812369" cy="519782"/>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dirty="0">
                <a:solidFill>
                  <a:srgbClr val="002060"/>
                </a:solidFill>
                <a:latin typeface="微软雅黑" pitchFamily="34" charset="-122"/>
                <a:ea typeface="微软雅黑" pitchFamily="34" charset="-122"/>
              </a:endParaRPr>
            </a:p>
          </p:txBody>
        </p:sp>
        <p:sp>
          <p:nvSpPr>
            <p:cNvPr id="102" name="椭圆 101"/>
            <p:cNvSpPr/>
            <p:nvPr/>
          </p:nvSpPr>
          <p:spPr>
            <a:xfrm>
              <a:off x="5677838" y="3022046"/>
              <a:ext cx="924478" cy="593469"/>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dirty="0">
                <a:solidFill>
                  <a:srgbClr val="002060"/>
                </a:solidFill>
                <a:latin typeface="微软雅黑" pitchFamily="34" charset="-122"/>
                <a:ea typeface="微软雅黑" pitchFamily="34" charset="-122"/>
              </a:endParaRPr>
            </a:p>
          </p:txBody>
        </p:sp>
        <p:sp>
          <p:nvSpPr>
            <p:cNvPr id="103" name="椭圆 102"/>
            <p:cNvSpPr/>
            <p:nvPr/>
          </p:nvSpPr>
          <p:spPr>
            <a:xfrm>
              <a:off x="6249476" y="2615032"/>
              <a:ext cx="924478" cy="593469"/>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dirty="0">
                <a:solidFill>
                  <a:srgbClr val="002060"/>
                </a:solidFill>
                <a:latin typeface="微软雅黑" pitchFamily="34" charset="-122"/>
                <a:ea typeface="微软雅黑" pitchFamily="34" charset="-122"/>
              </a:endParaRPr>
            </a:p>
          </p:txBody>
        </p:sp>
        <p:sp>
          <p:nvSpPr>
            <p:cNvPr id="104" name="椭圆 103"/>
            <p:cNvSpPr/>
            <p:nvPr/>
          </p:nvSpPr>
          <p:spPr>
            <a:xfrm>
              <a:off x="7303922" y="2273647"/>
              <a:ext cx="1122831" cy="728528"/>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dirty="0">
                <a:solidFill>
                  <a:srgbClr val="002060"/>
                </a:solidFill>
                <a:latin typeface="微软雅黑" pitchFamily="34" charset="-122"/>
                <a:ea typeface="微软雅黑" pitchFamily="34" charset="-122"/>
              </a:endParaRPr>
            </a:p>
          </p:txBody>
        </p:sp>
        <p:sp>
          <p:nvSpPr>
            <p:cNvPr id="105" name="椭圆 104"/>
            <p:cNvSpPr/>
            <p:nvPr/>
          </p:nvSpPr>
          <p:spPr>
            <a:xfrm>
              <a:off x="7405596" y="1473212"/>
              <a:ext cx="1122831" cy="728528"/>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dirty="0">
                <a:solidFill>
                  <a:srgbClr val="002060"/>
                </a:solidFill>
                <a:latin typeface="微软雅黑" pitchFamily="34" charset="-122"/>
                <a:ea typeface="微软雅黑" pitchFamily="34" charset="-122"/>
              </a:endParaRPr>
            </a:p>
          </p:txBody>
        </p:sp>
        <p:sp>
          <p:nvSpPr>
            <p:cNvPr id="106" name="椭圆 105"/>
            <p:cNvSpPr/>
            <p:nvPr/>
          </p:nvSpPr>
          <p:spPr>
            <a:xfrm>
              <a:off x="8496088" y="1548782"/>
              <a:ext cx="828243" cy="527598"/>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dirty="0">
                <a:solidFill>
                  <a:srgbClr val="002060"/>
                </a:solidFill>
                <a:latin typeface="微软雅黑" pitchFamily="34" charset="-122"/>
                <a:ea typeface="微软雅黑" pitchFamily="34" charset="-122"/>
              </a:endParaRPr>
            </a:p>
          </p:txBody>
        </p:sp>
        <p:sp>
          <p:nvSpPr>
            <p:cNvPr id="107" name="椭圆 106"/>
            <p:cNvSpPr/>
            <p:nvPr/>
          </p:nvSpPr>
          <p:spPr>
            <a:xfrm>
              <a:off x="9346787" y="1855766"/>
              <a:ext cx="828243" cy="527598"/>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dirty="0">
                <a:solidFill>
                  <a:srgbClr val="002060"/>
                </a:solidFill>
                <a:latin typeface="微软雅黑" pitchFamily="34" charset="-122"/>
                <a:ea typeface="微软雅黑" pitchFamily="34" charset="-122"/>
              </a:endParaRPr>
            </a:p>
          </p:txBody>
        </p:sp>
        <p:sp>
          <p:nvSpPr>
            <p:cNvPr id="108" name="椭圆 107"/>
            <p:cNvSpPr/>
            <p:nvPr/>
          </p:nvSpPr>
          <p:spPr>
            <a:xfrm>
              <a:off x="9447446" y="914532"/>
              <a:ext cx="1229175" cy="706040"/>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dirty="0">
                <a:solidFill>
                  <a:srgbClr val="002060"/>
                </a:solidFill>
                <a:latin typeface="微软雅黑" pitchFamily="34" charset="-122"/>
                <a:ea typeface="微软雅黑" pitchFamily="34" charset="-122"/>
              </a:endParaRPr>
            </a:p>
          </p:txBody>
        </p:sp>
      </p:grpSp>
      <p:sp>
        <p:nvSpPr>
          <p:cNvPr id="110" name="矩形 109"/>
          <p:cNvSpPr/>
          <p:nvPr/>
        </p:nvSpPr>
        <p:spPr>
          <a:xfrm>
            <a:off x="0" y="5763736"/>
            <a:ext cx="12191999" cy="646331"/>
          </a:xfrm>
          <a:prstGeom prst="rect">
            <a:avLst/>
          </a:prstGeom>
        </p:spPr>
        <p:txBody>
          <a:bodyPr wrap="square">
            <a:spAutoFit/>
          </a:bodyPr>
          <a:lstStyle/>
          <a:p>
            <a:pPr algn="ctr"/>
            <a:r>
              <a:rPr lang="zh-CN" altLang="en-US" sz="3600" b="1" dirty="0">
                <a:solidFill>
                  <a:srgbClr val="C00000"/>
                </a:solidFill>
                <a:latin typeface="微软雅黑" panose="020B0503020204020204" pitchFamily="34" charset="-122"/>
                <a:ea typeface="微软雅黑" panose="020B0503020204020204" pitchFamily="34" charset="-122"/>
              </a:rPr>
              <a:t>开源社区孕育了最早</a:t>
            </a:r>
            <a:r>
              <a:rPr lang="zh-CN" altLang="en-US" sz="3600" b="1" dirty="0" smtClean="0">
                <a:solidFill>
                  <a:srgbClr val="C00000"/>
                </a:solidFill>
                <a:latin typeface="微软雅黑" panose="020B0503020204020204" pitchFamily="34" charset="-122"/>
                <a:ea typeface="微软雅黑" panose="020B0503020204020204" pitchFamily="34" charset="-122"/>
              </a:rPr>
              <a:t>的人才培养模式</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00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anim calcmode="lin" valueType="num">
                                      <p:cBhvr>
                                        <p:cTn id="8" dur="500" fill="hold"/>
                                        <p:tgtEl>
                                          <p:spTgt spid="109"/>
                                        </p:tgtEl>
                                        <p:attrNameLst>
                                          <p:attrName>ppt_x</p:attrName>
                                        </p:attrNameLst>
                                      </p:cBhvr>
                                      <p:tavLst>
                                        <p:tav tm="0">
                                          <p:val>
                                            <p:strVal val="#ppt_x"/>
                                          </p:val>
                                        </p:tav>
                                        <p:tav tm="100000">
                                          <p:val>
                                            <p:strVal val="#ppt_x"/>
                                          </p:val>
                                        </p:tav>
                                      </p:tavLst>
                                    </p:anim>
                                    <p:anim calcmode="lin" valueType="num">
                                      <p:cBhvr>
                                        <p:cTn id="9" dur="500" fill="hold"/>
                                        <p:tgtEl>
                                          <p:spTgt spid="1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sz="3733" dirty="0"/>
              <a:t>主要内容</a:t>
            </a:r>
          </a:p>
        </p:txBody>
      </p:sp>
      <p:grpSp>
        <p:nvGrpSpPr>
          <p:cNvPr id="16" name="组合 15"/>
          <p:cNvGrpSpPr>
            <a:grpSpLocks noChangeAspect="1"/>
          </p:cNvGrpSpPr>
          <p:nvPr/>
        </p:nvGrpSpPr>
        <p:grpSpPr>
          <a:xfrm>
            <a:off x="6528048" y="2060848"/>
            <a:ext cx="3659447" cy="2451355"/>
            <a:chOff x="5352256" y="1647458"/>
            <a:chExt cx="3024336" cy="2025914"/>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256" y="1647458"/>
              <a:ext cx="3024336" cy="1605464"/>
            </a:xfrm>
            <a:prstGeom prst="roundRect">
              <a:avLst>
                <a:gd name="adj" fmla="val 4797"/>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5352256" y="3291830"/>
              <a:ext cx="3024336" cy="381542"/>
            </a:xfrm>
            <a:prstGeom prst="rect">
              <a:avLst/>
            </a:prstGeom>
          </p:spPr>
          <p:txBody>
            <a:bodyPr wrap="square">
              <a:spAutoFit/>
            </a:bodyPr>
            <a:lstStyle/>
            <a:p>
              <a:pPr algn="ctr"/>
              <a:r>
                <a:rPr lang="zh-CN" altLang="en-US" sz="2400" b="1" dirty="0">
                  <a:ln>
                    <a:solidFill>
                      <a:schemeClr val="bg1"/>
                    </a:solidFill>
                  </a:ln>
                  <a:solidFill>
                    <a:srgbClr val="FF6600"/>
                  </a:solidFill>
                  <a:latin typeface="微软雅黑" pitchFamily="34" charset="-122"/>
                  <a:ea typeface="微软雅黑" pitchFamily="34" charset="-122"/>
                </a:rPr>
                <a:t>开源</a:t>
              </a:r>
              <a:r>
                <a:rPr lang="zh-CN" altLang="en-US" sz="2400" b="1" dirty="0" smtClean="0">
                  <a:ln>
                    <a:solidFill>
                      <a:schemeClr val="bg1"/>
                    </a:solidFill>
                  </a:ln>
                  <a:solidFill>
                    <a:srgbClr val="FF6600"/>
                  </a:solidFill>
                  <a:latin typeface="微软雅黑" pitchFamily="34" charset="-122"/>
                  <a:ea typeface="微软雅黑" pitchFamily="34" charset="-122"/>
                </a:rPr>
                <a:t>教育</a:t>
              </a:r>
              <a:r>
                <a:rPr lang="zh-CN" altLang="en-US" sz="2400" b="1" dirty="0">
                  <a:ln>
                    <a:solidFill>
                      <a:schemeClr val="bg1"/>
                    </a:solidFill>
                  </a:ln>
                  <a:solidFill>
                    <a:srgbClr val="FF6600"/>
                  </a:solidFill>
                  <a:latin typeface="微软雅黑" pitchFamily="34" charset="-122"/>
                  <a:ea typeface="微软雅黑" pitchFamily="34" charset="-122"/>
                </a:rPr>
                <a:t>，在于实战</a:t>
              </a:r>
            </a:p>
          </p:txBody>
        </p:sp>
      </p:grpSp>
      <p:sp>
        <p:nvSpPr>
          <p:cNvPr id="9" name="内容占位符 2"/>
          <p:cNvSpPr>
            <a:spLocks noGrp="1"/>
          </p:cNvSpPr>
          <p:nvPr>
            <p:ph idx="1"/>
          </p:nvPr>
        </p:nvSpPr>
        <p:spPr>
          <a:xfrm>
            <a:off x="1703512" y="1988840"/>
            <a:ext cx="4104456" cy="3168352"/>
          </a:xfrm>
        </p:spPr>
        <p:txBody>
          <a:bodyPr/>
          <a:lstStyle/>
          <a:p>
            <a:pPr>
              <a:lnSpc>
                <a:spcPct val="120000"/>
              </a:lnSpc>
              <a:spcBef>
                <a:spcPts val="600"/>
              </a:spcBef>
              <a:buClr>
                <a:schemeClr val="tx1"/>
              </a:buClr>
              <a:buFont typeface="微软雅黑" panose="020B0503020204020204" pitchFamily="34" charset="-122"/>
              <a:buChar char="●"/>
            </a:pPr>
            <a:r>
              <a:rPr lang="zh-CN" altLang="en-US" sz="4000" b="1" dirty="0" smtClean="0">
                <a:latin typeface="微软雅黑" panose="020B0503020204020204" pitchFamily="34" charset="-122"/>
              </a:rPr>
              <a:t>问题与挑战</a:t>
            </a:r>
            <a:endParaRPr lang="zh-CN" altLang="en-US" sz="4000" b="1" dirty="0">
              <a:latin typeface="微软雅黑" panose="020B0503020204020204" pitchFamily="34" charset="-122"/>
            </a:endParaRPr>
          </a:p>
          <a:p>
            <a:pPr>
              <a:lnSpc>
                <a:spcPct val="120000"/>
              </a:lnSpc>
              <a:spcBef>
                <a:spcPts val="600"/>
              </a:spcBef>
              <a:buClr>
                <a:schemeClr val="tx1"/>
              </a:buClr>
              <a:buFont typeface="微软雅黑" panose="020B0503020204020204" pitchFamily="34" charset="-122"/>
              <a:buChar char="●"/>
            </a:pPr>
            <a:r>
              <a:rPr lang="zh-CN" altLang="en-US" sz="4000" b="1" dirty="0" smtClean="0">
                <a:latin typeface="微软雅黑" panose="020B0503020204020204" pitchFamily="34" charset="-122"/>
              </a:rPr>
              <a:t>思路与平台</a:t>
            </a:r>
            <a:endParaRPr lang="zh-CN" altLang="en-US" sz="4000" b="1" dirty="0">
              <a:latin typeface="微软雅黑" panose="020B0503020204020204" pitchFamily="34" charset="-122"/>
            </a:endParaRPr>
          </a:p>
        </p:txBody>
      </p:sp>
      <p:sp>
        <p:nvSpPr>
          <p:cNvPr id="10" name="左箭头 9"/>
          <p:cNvSpPr/>
          <p:nvPr/>
        </p:nvSpPr>
        <p:spPr>
          <a:xfrm>
            <a:off x="5215106" y="2852936"/>
            <a:ext cx="576064" cy="576064"/>
          </a:xfrm>
          <a:prstGeom prst="leftArrow">
            <a:avLst/>
          </a:prstGeom>
          <a:solidFill>
            <a:srgbClr val="C00000"/>
          </a:solidFill>
          <a:ln w="19050">
            <a:no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dirty="0">
              <a:solidFill>
                <a:srgbClr val="002060"/>
              </a:solidFill>
              <a:latin typeface="微软雅黑" pitchFamily="34" charset="-122"/>
              <a:ea typeface="微软雅黑" pitchFamily="34" charset="-122"/>
            </a:endParaRPr>
          </a:p>
        </p:txBody>
      </p:sp>
    </p:spTree>
    <p:extLst>
      <p:ext uri="{BB962C8B-B14F-4D97-AF65-F5344CB8AC3E}">
        <p14:creationId xmlns:p14="http://schemas.microsoft.com/office/powerpoint/2010/main" val="735343042"/>
      </p:ext>
    </p:extLst>
  </p:cSld>
  <p:clrMapOvr>
    <a:masterClrMapping/>
  </p:clrMapOvr>
  <mc:AlternateContent xmlns:mc="http://schemas.openxmlformats.org/markup-compatibility/2006" xmlns:p14="http://schemas.microsoft.com/office/powerpoint/2010/main">
    <mc:Choice Requires="p14">
      <p:transition spd="slow" p14:dur="2000" advTm="10060"/>
    </mc:Choice>
    <mc:Fallback xmlns="">
      <p:transition spd="slow" advTm="1006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0ACC83A-FCEF-4680-AE40-F2B481310244}"/>
              </a:ext>
            </a:extLst>
          </p:cNvPr>
          <p:cNvSpPr>
            <a:spLocks noGrp="1"/>
          </p:cNvSpPr>
          <p:nvPr>
            <p:ph type="title"/>
          </p:nvPr>
        </p:nvSpPr>
        <p:spPr/>
        <p:txBody>
          <a:bodyPr/>
          <a:lstStyle/>
          <a:p>
            <a:r>
              <a:rPr lang="en-US" altLang="zh-CN" dirty="0" err="1"/>
              <a:t>Trustie</a:t>
            </a:r>
            <a:r>
              <a:rPr lang="zh-CN" altLang="en-US" dirty="0"/>
              <a:t>：软件开发群体化方法</a:t>
            </a:r>
          </a:p>
        </p:txBody>
      </p:sp>
      <p:sp>
        <p:nvSpPr>
          <p:cNvPr id="214" name="左右箭头 113">
            <a:extLst>
              <a:ext uri="{FF2B5EF4-FFF2-40B4-BE49-F238E27FC236}">
                <a16:creationId xmlns:a16="http://schemas.microsoft.com/office/drawing/2014/main" xmlns="" id="{E2371711-15D5-4B08-8D22-62DA5D2EE27E}"/>
              </a:ext>
            </a:extLst>
          </p:cNvPr>
          <p:cNvSpPr/>
          <p:nvPr/>
        </p:nvSpPr>
        <p:spPr>
          <a:xfrm rot="6965350">
            <a:off x="8159818" y="4386289"/>
            <a:ext cx="945988" cy="332343"/>
          </a:xfrm>
          <a:prstGeom prst="leftRightArrow">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215" name="左右箭头 106">
            <a:extLst>
              <a:ext uri="{FF2B5EF4-FFF2-40B4-BE49-F238E27FC236}">
                <a16:creationId xmlns:a16="http://schemas.microsoft.com/office/drawing/2014/main" xmlns="" id="{12D534A1-95BE-485E-A2E5-9539C7C1B9EE}"/>
              </a:ext>
            </a:extLst>
          </p:cNvPr>
          <p:cNvSpPr/>
          <p:nvPr/>
        </p:nvSpPr>
        <p:spPr>
          <a:xfrm rot="3418103">
            <a:off x="3042200" y="4378139"/>
            <a:ext cx="978256" cy="332343"/>
          </a:xfrm>
          <a:prstGeom prst="leftRightArrow">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216" name="左右箭头 3">
            <a:extLst>
              <a:ext uri="{FF2B5EF4-FFF2-40B4-BE49-F238E27FC236}">
                <a16:creationId xmlns:a16="http://schemas.microsoft.com/office/drawing/2014/main" xmlns="" id="{19739634-5B06-41E5-BFE1-AB6F44FE249E}"/>
              </a:ext>
            </a:extLst>
          </p:cNvPr>
          <p:cNvSpPr/>
          <p:nvPr/>
        </p:nvSpPr>
        <p:spPr>
          <a:xfrm rot="5400000">
            <a:off x="5936086" y="4777523"/>
            <a:ext cx="524822" cy="341731"/>
          </a:xfrm>
          <a:prstGeom prst="leftRightArrow">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pic>
        <p:nvPicPr>
          <p:cNvPr id="217" name="图片 216">
            <a:extLst>
              <a:ext uri="{FF2B5EF4-FFF2-40B4-BE49-F238E27FC236}">
                <a16:creationId xmlns:a16="http://schemas.microsoft.com/office/drawing/2014/main" xmlns="" id="{FE1D3214-B417-4E23-ACDF-2A6067F9CE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219" y="3606344"/>
            <a:ext cx="511049" cy="511049"/>
          </a:xfrm>
          <a:prstGeom prst="rect">
            <a:avLst/>
          </a:prstGeom>
        </p:spPr>
      </p:pic>
      <p:grpSp>
        <p:nvGrpSpPr>
          <p:cNvPr id="218" name="组合 217">
            <a:extLst>
              <a:ext uri="{FF2B5EF4-FFF2-40B4-BE49-F238E27FC236}">
                <a16:creationId xmlns:a16="http://schemas.microsoft.com/office/drawing/2014/main" xmlns="" id="{363D04A3-503E-49B7-BC5C-CBAACE6CB35C}"/>
              </a:ext>
            </a:extLst>
          </p:cNvPr>
          <p:cNvGrpSpPr/>
          <p:nvPr/>
        </p:nvGrpSpPr>
        <p:grpSpPr>
          <a:xfrm>
            <a:off x="5008678" y="2709876"/>
            <a:ext cx="2301865" cy="1173878"/>
            <a:chOff x="3874160" y="1933775"/>
            <a:chExt cx="2301865" cy="908796"/>
          </a:xfrm>
        </p:grpSpPr>
        <p:pic>
          <p:nvPicPr>
            <p:cNvPr id="219" name="图片 218">
              <a:extLst>
                <a:ext uri="{FF2B5EF4-FFF2-40B4-BE49-F238E27FC236}">
                  <a16:creationId xmlns:a16="http://schemas.microsoft.com/office/drawing/2014/main" xmlns="" id="{ABB62AC3-E71E-42FB-B459-9B344C071A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4160" y="2187303"/>
              <a:ext cx="551295" cy="551295"/>
            </a:xfrm>
            <a:prstGeom prst="rect">
              <a:avLst/>
            </a:prstGeom>
          </p:spPr>
        </p:pic>
        <p:pic>
          <p:nvPicPr>
            <p:cNvPr id="220" name="图片 219">
              <a:extLst>
                <a:ext uri="{FF2B5EF4-FFF2-40B4-BE49-F238E27FC236}">
                  <a16:creationId xmlns:a16="http://schemas.microsoft.com/office/drawing/2014/main" xmlns="" id="{BA5DF098-E298-4372-9A97-549B27D406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7083" y="1958086"/>
              <a:ext cx="455257" cy="455257"/>
            </a:xfrm>
            <a:prstGeom prst="rect">
              <a:avLst/>
            </a:prstGeom>
          </p:spPr>
        </p:pic>
        <p:pic>
          <p:nvPicPr>
            <p:cNvPr id="221" name="图片 220">
              <a:extLst>
                <a:ext uri="{FF2B5EF4-FFF2-40B4-BE49-F238E27FC236}">
                  <a16:creationId xmlns:a16="http://schemas.microsoft.com/office/drawing/2014/main" xmlns="" id="{A7BBD0D6-A7D7-4627-A2D4-ABFBE748EF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0768" y="2322507"/>
              <a:ext cx="455257" cy="455257"/>
            </a:xfrm>
            <a:prstGeom prst="rect">
              <a:avLst/>
            </a:prstGeom>
          </p:spPr>
        </p:pic>
        <p:cxnSp>
          <p:nvCxnSpPr>
            <p:cNvPr id="222" name="直接连接符 221">
              <a:extLst>
                <a:ext uri="{FF2B5EF4-FFF2-40B4-BE49-F238E27FC236}">
                  <a16:creationId xmlns:a16="http://schemas.microsoft.com/office/drawing/2014/main" xmlns="" id="{CF65F5D7-DD15-46FF-BDD6-2FA0D509CD09}"/>
                </a:ext>
              </a:extLst>
            </p:cNvPr>
            <p:cNvCxnSpPr/>
            <p:nvPr/>
          </p:nvCxnSpPr>
          <p:spPr>
            <a:xfrm flipH="1" flipV="1">
              <a:off x="4420645" y="2606967"/>
              <a:ext cx="497357" cy="123758"/>
            </a:xfrm>
            <a:prstGeom prst="line">
              <a:avLst/>
            </a:prstGeom>
          </p:spPr>
          <p:style>
            <a:lnRef idx="2">
              <a:schemeClr val="accent2"/>
            </a:lnRef>
            <a:fillRef idx="0">
              <a:schemeClr val="accent2"/>
            </a:fillRef>
            <a:effectRef idx="1">
              <a:schemeClr val="accent2"/>
            </a:effectRef>
            <a:fontRef idx="minor">
              <a:schemeClr val="tx1"/>
            </a:fontRef>
          </p:style>
        </p:cxnSp>
        <p:cxnSp>
          <p:nvCxnSpPr>
            <p:cNvPr id="223" name="直接连接符 222">
              <a:extLst>
                <a:ext uri="{FF2B5EF4-FFF2-40B4-BE49-F238E27FC236}">
                  <a16:creationId xmlns:a16="http://schemas.microsoft.com/office/drawing/2014/main" xmlns="" id="{F11EA65E-F67F-4DE5-9C4C-A2BB4C70AE05}"/>
                </a:ext>
              </a:extLst>
            </p:cNvPr>
            <p:cNvCxnSpPr/>
            <p:nvPr/>
          </p:nvCxnSpPr>
          <p:spPr>
            <a:xfrm flipH="1">
              <a:off x="4356005" y="2359779"/>
              <a:ext cx="141099" cy="103172"/>
            </a:xfrm>
            <a:prstGeom prst="line">
              <a:avLst/>
            </a:prstGeom>
          </p:spPr>
          <p:style>
            <a:lnRef idx="2">
              <a:schemeClr val="accent2"/>
            </a:lnRef>
            <a:fillRef idx="0">
              <a:schemeClr val="accent2"/>
            </a:fillRef>
            <a:effectRef idx="1">
              <a:schemeClr val="accent2"/>
            </a:effectRef>
            <a:fontRef idx="minor">
              <a:schemeClr val="tx1"/>
            </a:fontRef>
          </p:style>
        </p:cxnSp>
        <p:cxnSp>
          <p:nvCxnSpPr>
            <p:cNvPr id="224" name="直接连接符 223">
              <a:extLst>
                <a:ext uri="{FF2B5EF4-FFF2-40B4-BE49-F238E27FC236}">
                  <a16:creationId xmlns:a16="http://schemas.microsoft.com/office/drawing/2014/main" xmlns="" id="{FCC8F013-DB32-4D79-B404-3DE509B933A5}"/>
                </a:ext>
              </a:extLst>
            </p:cNvPr>
            <p:cNvCxnSpPr/>
            <p:nvPr/>
          </p:nvCxnSpPr>
          <p:spPr>
            <a:xfrm flipH="1" flipV="1">
              <a:off x="4868918" y="2472709"/>
              <a:ext cx="182775" cy="127368"/>
            </a:xfrm>
            <a:prstGeom prst="line">
              <a:avLst/>
            </a:prstGeom>
          </p:spPr>
          <p:style>
            <a:lnRef idx="2">
              <a:schemeClr val="accent2"/>
            </a:lnRef>
            <a:fillRef idx="0">
              <a:schemeClr val="accent2"/>
            </a:fillRef>
            <a:effectRef idx="1">
              <a:schemeClr val="accent2"/>
            </a:effectRef>
            <a:fontRef idx="minor">
              <a:schemeClr val="tx1"/>
            </a:fontRef>
          </p:style>
        </p:cxnSp>
        <p:cxnSp>
          <p:nvCxnSpPr>
            <p:cNvPr id="225" name="直接连接符 224">
              <a:extLst>
                <a:ext uri="{FF2B5EF4-FFF2-40B4-BE49-F238E27FC236}">
                  <a16:creationId xmlns:a16="http://schemas.microsoft.com/office/drawing/2014/main" xmlns="" id="{002E819E-94D5-4461-AB0C-768EFE29E70C}"/>
                </a:ext>
              </a:extLst>
            </p:cNvPr>
            <p:cNvCxnSpPr>
              <a:stCxn id="220" idx="1"/>
            </p:cNvCxnSpPr>
            <p:nvPr/>
          </p:nvCxnSpPr>
          <p:spPr>
            <a:xfrm flipH="1">
              <a:off x="4864898" y="2185715"/>
              <a:ext cx="472185" cy="25343"/>
            </a:xfrm>
            <a:prstGeom prst="line">
              <a:avLst/>
            </a:prstGeom>
          </p:spPr>
          <p:style>
            <a:lnRef idx="2">
              <a:schemeClr val="accent2"/>
            </a:lnRef>
            <a:fillRef idx="0">
              <a:schemeClr val="accent2"/>
            </a:fillRef>
            <a:effectRef idx="1">
              <a:schemeClr val="accent2"/>
            </a:effectRef>
            <a:fontRef idx="minor">
              <a:schemeClr val="tx1"/>
            </a:fontRef>
          </p:style>
        </p:cxnSp>
        <p:pic>
          <p:nvPicPr>
            <p:cNvPr id="226" name="图片 225">
              <a:extLst>
                <a:ext uri="{FF2B5EF4-FFF2-40B4-BE49-F238E27FC236}">
                  <a16:creationId xmlns:a16="http://schemas.microsoft.com/office/drawing/2014/main" xmlns="" id="{8994A6B5-A2E1-4C80-9B2E-78076564B4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8491" y="1933775"/>
              <a:ext cx="551295" cy="551295"/>
            </a:xfrm>
            <a:prstGeom prst="rect">
              <a:avLst/>
            </a:prstGeom>
          </p:spPr>
        </p:pic>
        <p:cxnSp>
          <p:nvCxnSpPr>
            <p:cNvPr id="227" name="直接连接符 226">
              <a:extLst>
                <a:ext uri="{FF2B5EF4-FFF2-40B4-BE49-F238E27FC236}">
                  <a16:creationId xmlns:a16="http://schemas.microsoft.com/office/drawing/2014/main" xmlns="" id="{615EECA5-E1AE-42CB-8918-BECE17DA921E}"/>
                </a:ext>
              </a:extLst>
            </p:cNvPr>
            <p:cNvCxnSpPr>
              <a:stCxn id="221" idx="1"/>
            </p:cNvCxnSpPr>
            <p:nvPr/>
          </p:nvCxnSpPr>
          <p:spPr>
            <a:xfrm flipH="1">
              <a:off x="5286119" y="2550136"/>
              <a:ext cx="434649" cy="292435"/>
            </a:xfrm>
            <a:prstGeom prst="line">
              <a:avLst/>
            </a:prstGeom>
          </p:spPr>
          <p:style>
            <a:lnRef idx="2">
              <a:schemeClr val="accent2"/>
            </a:lnRef>
            <a:fillRef idx="0">
              <a:schemeClr val="accent2"/>
            </a:fillRef>
            <a:effectRef idx="1">
              <a:schemeClr val="accent2"/>
            </a:effectRef>
            <a:fontRef idx="minor">
              <a:schemeClr val="tx1"/>
            </a:fontRef>
          </p:style>
        </p:cxnSp>
        <p:cxnSp>
          <p:nvCxnSpPr>
            <p:cNvPr id="228" name="直接连接符 227">
              <a:extLst>
                <a:ext uri="{FF2B5EF4-FFF2-40B4-BE49-F238E27FC236}">
                  <a16:creationId xmlns:a16="http://schemas.microsoft.com/office/drawing/2014/main" xmlns="" id="{084666EF-2090-4278-8383-68228A42E4DA}"/>
                </a:ext>
              </a:extLst>
            </p:cNvPr>
            <p:cNvCxnSpPr>
              <a:stCxn id="221" idx="0"/>
              <a:endCxn id="220" idx="3"/>
            </p:cNvCxnSpPr>
            <p:nvPr/>
          </p:nvCxnSpPr>
          <p:spPr>
            <a:xfrm flipH="1" flipV="1">
              <a:off x="5792340" y="2185715"/>
              <a:ext cx="156057" cy="136792"/>
            </a:xfrm>
            <a:prstGeom prst="line">
              <a:avLst/>
            </a:prstGeom>
          </p:spPr>
          <p:style>
            <a:lnRef idx="2">
              <a:schemeClr val="accent2"/>
            </a:lnRef>
            <a:fillRef idx="0">
              <a:schemeClr val="accent2"/>
            </a:fillRef>
            <a:effectRef idx="1">
              <a:schemeClr val="accent2"/>
            </a:effectRef>
            <a:fontRef idx="minor">
              <a:schemeClr val="tx1"/>
            </a:fontRef>
          </p:style>
        </p:cxnSp>
        <p:cxnSp>
          <p:nvCxnSpPr>
            <p:cNvPr id="229" name="直接连接符 228">
              <a:extLst>
                <a:ext uri="{FF2B5EF4-FFF2-40B4-BE49-F238E27FC236}">
                  <a16:creationId xmlns:a16="http://schemas.microsoft.com/office/drawing/2014/main" xmlns="" id="{D9540D11-A587-4072-A9A6-709FB75E8482}"/>
                </a:ext>
              </a:extLst>
            </p:cNvPr>
            <p:cNvCxnSpPr>
              <a:endCxn id="220" idx="2"/>
            </p:cNvCxnSpPr>
            <p:nvPr/>
          </p:nvCxnSpPr>
          <p:spPr>
            <a:xfrm flipV="1">
              <a:off x="5349329" y="2413343"/>
              <a:ext cx="215383" cy="130210"/>
            </a:xfrm>
            <a:prstGeom prst="line">
              <a:avLst/>
            </a:prstGeom>
          </p:spPr>
          <p:style>
            <a:lnRef idx="2">
              <a:schemeClr val="accent2"/>
            </a:lnRef>
            <a:fillRef idx="0">
              <a:schemeClr val="accent2"/>
            </a:fillRef>
            <a:effectRef idx="1">
              <a:schemeClr val="accent2"/>
            </a:effectRef>
            <a:fontRef idx="minor">
              <a:schemeClr val="tx1"/>
            </a:fontRef>
          </p:style>
        </p:cxnSp>
      </p:grpSp>
      <p:pic>
        <p:nvPicPr>
          <p:cNvPr id="230" name="图片 229">
            <a:extLst>
              <a:ext uri="{FF2B5EF4-FFF2-40B4-BE49-F238E27FC236}">
                <a16:creationId xmlns:a16="http://schemas.microsoft.com/office/drawing/2014/main" xmlns="" id="{56583390-4FB3-4F2F-BED6-5999F49E71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9869" y="3865172"/>
            <a:ext cx="426141" cy="450167"/>
          </a:xfrm>
          <a:prstGeom prst="rect">
            <a:avLst/>
          </a:prstGeom>
        </p:spPr>
      </p:pic>
      <p:sp>
        <p:nvSpPr>
          <p:cNvPr id="231" name="左右箭头 19">
            <a:extLst>
              <a:ext uri="{FF2B5EF4-FFF2-40B4-BE49-F238E27FC236}">
                <a16:creationId xmlns:a16="http://schemas.microsoft.com/office/drawing/2014/main" xmlns="" id="{E79B19F3-0FAE-4123-940D-B6E3F77470C9}"/>
              </a:ext>
            </a:extLst>
          </p:cNvPr>
          <p:cNvSpPr/>
          <p:nvPr/>
        </p:nvSpPr>
        <p:spPr>
          <a:xfrm rot="1601524">
            <a:off x="4337074" y="2646768"/>
            <a:ext cx="586067" cy="295753"/>
          </a:xfrm>
          <a:prstGeom prst="leftRightArrow">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sp>
        <p:nvSpPr>
          <p:cNvPr id="232" name="左右箭头 20">
            <a:extLst>
              <a:ext uri="{FF2B5EF4-FFF2-40B4-BE49-F238E27FC236}">
                <a16:creationId xmlns:a16="http://schemas.microsoft.com/office/drawing/2014/main" xmlns="" id="{C950E77D-5BEB-4DF5-B3CB-421B564A1F79}"/>
              </a:ext>
            </a:extLst>
          </p:cNvPr>
          <p:cNvSpPr/>
          <p:nvPr/>
        </p:nvSpPr>
        <p:spPr>
          <a:xfrm rot="19998476" flipH="1">
            <a:off x="7429653" y="2622047"/>
            <a:ext cx="542751" cy="295753"/>
          </a:xfrm>
          <a:prstGeom prst="leftRightArrow">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grpSp>
        <p:nvGrpSpPr>
          <p:cNvPr id="233" name="组合 232">
            <a:extLst>
              <a:ext uri="{FF2B5EF4-FFF2-40B4-BE49-F238E27FC236}">
                <a16:creationId xmlns:a16="http://schemas.microsoft.com/office/drawing/2014/main" xmlns="" id="{1747037F-EA3F-448F-A828-1C14AA130CAC}"/>
              </a:ext>
            </a:extLst>
          </p:cNvPr>
          <p:cNvGrpSpPr/>
          <p:nvPr/>
        </p:nvGrpSpPr>
        <p:grpSpPr>
          <a:xfrm>
            <a:off x="1647856" y="959518"/>
            <a:ext cx="2647944" cy="2972976"/>
            <a:chOff x="63081" y="553094"/>
            <a:chExt cx="2647944" cy="2972976"/>
          </a:xfrm>
        </p:grpSpPr>
        <p:sp>
          <p:nvSpPr>
            <p:cNvPr id="234" name="圆角矩形 22">
              <a:extLst>
                <a:ext uri="{FF2B5EF4-FFF2-40B4-BE49-F238E27FC236}">
                  <a16:creationId xmlns:a16="http://schemas.microsoft.com/office/drawing/2014/main" xmlns="" id="{3A10E26B-9964-43FB-BCCA-A5F4CD08E285}"/>
                </a:ext>
              </a:extLst>
            </p:cNvPr>
            <p:cNvSpPr/>
            <p:nvPr/>
          </p:nvSpPr>
          <p:spPr>
            <a:xfrm>
              <a:off x="63081" y="858993"/>
              <a:ext cx="2637404" cy="2667077"/>
            </a:xfrm>
            <a:prstGeom prst="roundRect">
              <a:avLst>
                <a:gd name="adj" fmla="val 4625"/>
              </a:avLst>
            </a:prstGeom>
            <a:solidFill>
              <a:schemeClr val="bg1"/>
            </a:solidFill>
            <a:ln w="25400">
              <a:solidFill>
                <a:srgbClr val="0070C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a:solidFill>
                  <a:srgbClr val="00B050"/>
                </a:solidFill>
                <a:latin typeface="微软雅黑" pitchFamily="34" charset="-122"/>
                <a:ea typeface="微软雅黑" pitchFamily="34" charset="-122"/>
              </a:endParaRPr>
            </a:p>
          </p:txBody>
        </p:sp>
        <p:sp>
          <p:nvSpPr>
            <p:cNvPr id="235" name="圆角矩形 23">
              <a:extLst>
                <a:ext uri="{FF2B5EF4-FFF2-40B4-BE49-F238E27FC236}">
                  <a16:creationId xmlns:a16="http://schemas.microsoft.com/office/drawing/2014/main" xmlns="" id="{D0F7FDB9-A018-407C-930D-B3882039E3F6}"/>
                </a:ext>
              </a:extLst>
            </p:cNvPr>
            <p:cNvSpPr/>
            <p:nvPr/>
          </p:nvSpPr>
          <p:spPr>
            <a:xfrm>
              <a:off x="471936" y="553094"/>
              <a:ext cx="1856113" cy="470633"/>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latin typeface="微软雅黑" pitchFamily="34" charset="-122"/>
                  <a:ea typeface="微软雅黑" pitchFamily="34" charset="-122"/>
                </a:rPr>
                <a:t>软件生产</a:t>
              </a:r>
            </a:p>
          </p:txBody>
        </p:sp>
        <p:pic>
          <p:nvPicPr>
            <p:cNvPr id="236" name="图片 235">
              <a:extLst>
                <a:ext uri="{FF2B5EF4-FFF2-40B4-BE49-F238E27FC236}">
                  <a16:creationId xmlns:a16="http://schemas.microsoft.com/office/drawing/2014/main" xmlns="" id="{DDAE8D91-5DFB-4CA4-A2AF-5F1EB73C90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868" y="2694471"/>
              <a:ext cx="607198" cy="677803"/>
            </a:xfrm>
            <a:prstGeom prst="rect">
              <a:avLst/>
            </a:prstGeom>
          </p:spPr>
        </p:pic>
        <p:pic>
          <p:nvPicPr>
            <p:cNvPr id="237" name="图片 236">
              <a:extLst>
                <a:ext uri="{FF2B5EF4-FFF2-40B4-BE49-F238E27FC236}">
                  <a16:creationId xmlns:a16="http://schemas.microsoft.com/office/drawing/2014/main" xmlns="" id="{3D9C1064-F253-40DE-8A10-8B05BF0849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74915" y="2668691"/>
              <a:ext cx="607198" cy="677803"/>
            </a:xfrm>
            <a:prstGeom prst="rect">
              <a:avLst/>
            </a:prstGeom>
          </p:spPr>
        </p:pic>
        <p:pic>
          <p:nvPicPr>
            <p:cNvPr id="238" name="图片 237">
              <a:extLst>
                <a:ext uri="{FF2B5EF4-FFF2-40B4-BE49-F238E27FC236}">
                  <a16:creationId xmlns:a16="http://schemas.microsoft.com/office/drawing/2014/main" xmlns="" id="{4EC21F24-1CF7-4CD6-91D8-91D188D265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2994" y="2664967"/>
              <a:ext cx="607198" cy="677803"/>
            </a:xfrm>
            <a:prstGeom prst="rect">
              <a:avLst/>
            </a:prstGeom>
          </p:spPr>
        </p:pic>
        <p:sp>
          <p:nvSpPr>
            <p:cNvPr id="239" name="AutoShape 49" descr="横向砖形">
              <a:extLst>
                <a:ext uri="{FF2B5EF4-FFF2-40B4-BE49-F238E27FC236}">
                  <a16:creationId xmlns:a16="http://schemas.microsoft.com/office/drawing/2014/main" xmlns="" id="{E2180766-84B7-4443-92E1-656C00BD0EC7}"/>
                </a:ext>
              </a:extLst>
            </p:cNvPr>
            <p:cNvSpPr>
              <a:spLocks noChangeArrowheads="1"/>
            </p:cNvSpPr>
            <p:nvPr/>
          </p:nvSpPr>
          <p:spPr bwMode="auto">
            <a:xfrm>
              <a:off x="245050" y="1442172"/>
              <a:ext cx="2181629" cy="574723"/>
            </a:xfrm>
            <a:prstGeom prst="cube">
              <a:avLst>
                <a:gd name="adj" fmla="val 46589"/>
              </a:avLst>
            </a:prstGeom>
            <a:gradFill>
              <a:gsLst>
                <a:gs pos="0">
                  <a:srgbClr val="DE8848">
                    <a:tint val="100000"/>
                    <a:shade val="100000"/>
                    <a:satMod val="130000"/>
                  </a:srgbClr>
                </a:gs>
                <a:gs pos="100000">
                  <a:srgbClr val="DE8848">
                    <a:tint val="50000"/>
                    <a:shade val="100000"/>
                    <a:satMod val="350000"/>
                  </a:srgbClr>
                </a:gs>
              </a:gsLst>
              <a:lin ang="16200000" scaled="0"/>
            </a:gradFill>
            <a:ln w="12700">
              <a:noFill/>
              <a:miter lim="800000"/>
              <a:headEnd/>
              <a:tailEnd/>
            </a:ln>
            <a:effectLst>
              <a:outerShdw blurRad="50800" dist="38100" dir="2700000" algn="tl" rotWithShape="0">
                <a:prstClr val="black">
                  <a:alpha val="40000"/>
                </a:prstClr>
              </a:outerShdw>
            </a:effectLst>
          </p:spPr>
          <p:txBody>
            <a:bodyPr anchor="ctr"/>
            <a:lstStyle/>
            <a:p>
              <a:pPr algn="ctr" fontAlgn="auto">
                <a:lnSpc>
                  <a:spcPts val="1000"/>
                </a:lnSpc>
                <a:spcBef>
                  <a:spcPts val="0"/>
                </a:spcBef>
                <a:spcAft>
                  <a:spcPts val="0"/>
                </a:spcAft>
                <a:defRPr/>
              </a:pPr>
              <a:endParaRPr lang="en-US" altLang="zh-CN" sz="800" b="1" kern="0" dirty="0">
                <a:solidFill>
                  <a:schemeClr val="bg1"/>
                </a:solidFill>
                <a:latin typeface="微软雅黑" pitchFamily="34" charset="-122"/>
                <a:ea typeface="微软雅黑" pitchFamily="34" charset="-122"/>
                <a:cs typeface="Arial" pitchFamily="34" charset="0"/>
              </a:endParaRPr>
            </a:p>
          </p:txBody>
        </p:sp>
        <p:sp>
          <p:nvSpPr>
            <p:cNvPr id="240" name="矩形 239">
              <a:extLst>
                <a:ext uri="{FF2B5EF4-FFF2-40B4-BE49-F238E27FC236}">
                  <a16:creationId xmlns:a16="http://schemas.microsoft.com/office/drawing/2014/main" xmlns="" id="{46ECA00C-90F6-4977-AD4B-3272202DD610}"/>
                </a:ext>
              </a:extLst>
            </p:cNvPr>
            <p:cNvSpPr/>
            <p:nvPr/>
          </p:nvSpPr>
          <p:spPr>
            <a:xfrm>
              <a:off x="242281" y="1731178"/>
              <a:ext cx="1910594" cy="308642"/>
            </a:xfrm>
            <a:prstGeom prst="rect">
              <a:avLst/>
            </a:prstGeom>
            <a:solidFill>
              <a:srgbClr val="FFFFFF">
                <a:alpha val="50000"/>
              </a:srgbClr>
            </a:solidFill>
            <a:ln w="25400" cap="flat" cmpd="sng" algn="ctr">
              <a:noFill/>
              <a:prstDash val="solid"/>
            </a:ln>
            <a:effectLst/>
          </p:spPr>
          <p:txBody>
            <a:bodyPr tIns="72000" bIns="72000" rtlCol="0" anchor="ctr"/>
            <a:lstStyle/>
            <a:p>
              <a:pPr algn="ctr" fontAlgn="auto">
                <a:lnSpc>
                  <a:spcPts val="1000"/>
                </a:lnSpc>
                <a:spcBef>
                  <a:spcPts val="0"/>
                </a:spcBef>
                <a:spcAft>
                  <a:spcPts val="0"/>
                </a:spcAft>
                <a:defRPr/>
              </a:pPr>
              <a:r>
                <a:rPr lang="zh-CN" altLang="en-US" sz="1400" b="1" kern="0" dirty="0">
                  <a:ln w="0"/>
                  <a:solidFill>
                    <a:srgbClr val="C00000"/>
                  </a:solidFill>
                  <a:latin typeface="微软雅黑" pitchFamily="34" charset="-122"/>
                  <a:ea typeface="微软雅黑" pitchFamily="34" charset="-122"/>
                  <a:cs typeface="Arial" pitchFamily="34" charset="0"/>
                </a:rPr>
                <a:t>企业软件生产环境</a:t>
              </a:r>
              <a:endParaRPr lang="en-US" altLang="zh-CN" sz="1400" b="1" kern="0" dirty="0">
                <a:ln w="0"/>
                <a:solidFill>
                  <a:srgbClr val="C00000"/>
                </a:solidFill>
                <a:latin typeface="微软雅黑" pitchFamily="34" charset="-122"/>
                <a:ea typeface="微软雅黑" pitchFamily="34" charset="-122"/>
                <a:cs typeface="Arial" pitchFamily="34" charset="0"/>
              </a:endParaRPr>
            </a:p>
          </p:txBody>
        </p:sp>
        <p:sp>
          <p:nvSpPr>
            <p:cNvPr id="241" name="Rectangle 30">
              <a:extLst>
                <a:ext uri="{FF2B5EF4-FFF2-40B4-BE49-F238E27FC236}">
                  <a16:creationId xmlns:a16="http://schemas.microsoft.com/office/drawing/2014/main" xmlns="" id="{F7ECA273-E1E0-472B-998C-E4E2DFF097A2}"/>
                </a:ext>
              </a:extLst>
            </p:cNvPr>
            <p:cNvSpPr>
              <a:spLocks noChangeArrowheads="1"/>
            </p:cNvSpPr>
            <p:nvPr/>
          </p:nvSpPr>
          <p:spPr bwMode="auto">
            <a:xfrm>
              <a:off x="73622" y="2219562"/>
              <a:ext cx="2637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fontAlgn="auto">
                <a:spcBef>
                  <a:spcPts val="0"/>
                </a:spcBef>
                <a:spcAft>
                  <a:spcPts val="0"/>
                </a:spcAft>
                <a:defRPr/>
              </a:pPr>
              <a:r>
                <a:rPr lang="zh-CN" altLang="en-US" sz="1600" b="1" kern="0" dirty="0">
                  <a:solidFill>
                    <a:sysClr val="windowText" lastClr="000000"/>
                  </a:solidFill>
                  <a:latin typeface="微软雅黑" pitchFamily="34" charset="-122"/>
                  <a:ea typeface="微软雅黑" pitchFamily="34" charset="-122"/>
                  <a:cs typeface="Arial" pitchFamily="34" charset="0"/>
                </a:rPr>
                <a:t>市场驱动的软件产品</a:t>
              </a:r>
              <a:endParaRPr lang="en-US" altLang="zh-CN" sz="1600" b="1" kern="0" dirty="0">
                <a:solidFill>
                  <a:sysClr val="windowText" lastClr="000000"/>
                </a:solidFill>
                <a:latin typeface="微软雅黑" pitchFamily="34" charset="-122"/>
                <a:ea typeface="微软雅黑" pitchFamily="34" charset="-122"/>
                <a:cs typeface="Arial" pitchFamily="34" charset="0"/>
              </a:endParaRPr>
            </a:p>
          </p:txBody>
        </p:sp>
        <p:sp>
          <p:nvSpPr>
            <p:cNvPr id="242" name="AutoShape 49" descr="横向砖形">
              <a:extLst>
                <a:ext uri="{FF2B5EF4-FFF2-40B4-BE49-F238E27FC236}">
                  <a16:creationId xmlns:a16="http://schemas.microsoft.com/office/drawing/2014/main" xmlns="" id="{55E45854-3AB1-470C-B669-ED9609943610}"/>
                </a:ext>
              </a:extLst>
            </p:cNvPr>
            <p:cNvSpPr>
              <a:spLocks noChangeArrowheads="1"/>
            </p:cNvSpPr>
            <p:nvPr/>
          </p:nvSpPr>
          <p:spPr bwMode="auto">
            <a:xfrm>
              <a:off x="645464" y="1152799"/>
              <a:ext cx="782374" cy="412112"/>
            </a:xfrm>
            <a:prstGeom prst="cube">
              <a:avLst>
                <a:gd name="adj" fmla="val 20479"/>
              </a:avLst>
            </a:prstGeom>
            <a:gradFill>
              <a:gsLst>
                <a:gs pos="0">
                  <a:srgbClr val="DE8848">
                    <a:tint val="100000"/>
                    <a:shade val="100000"/>
                    <a:satMod val="130000"/>
                  </a:srgbClr>
                </a:gs>
                <a:gs pos="100000">
                  <a:srgbClr val="DE8848">
                    <a:tint val="50000"/>
                    <a:shade val="100000"/>
                    <a:satMod val="350000"/>
                  </a:srgbClr>
                </a:gs>
              </a:gsLst>
              <a:lin ang="16200000" scaled="0"/>
            </a:gradFill>
            <a:ln w="12700">
              <a:noFill/>
              <a:miter lim="800000"/>
              <a:headEnd/>
              <a:tailEnd/>
            </a:ln>
            <a:effectLst>
              <a:outerShdw blurRad="50800" dist="38100" dir="2700000" algn="tl" rotWithShape="0">
                <a:prstClr val="black">
                  <a:alpha val="40000"/>
                </a:prstClr>
              </a:outerShdw>
            </a:effectLst>
          </p:spPr>
          <p:txBody>
            <a:bodyPr anchor="ctr"/>
            <a:lstStyle/>
            <a:p>
              <a:pPr algn="ctr" fontAlgn="auto">
                <a:lnSpc>
                  <a:spcPts val="1000"/>
                </a:lnSpc>
                <a:spcBef>
                  <a:spcPts val="0"/>
                </a:spcBef>
                <a:spcAft>
                  <a:spcPts val="0"/>
                </a:spcAft>
                <a:defRPr/>
              </a:pPr>
              <a:endParaRPr lang="en-US" altLang="zh-CN" sz="800" b="1" kern="0" dirty="0">
                <a:solidFill>
                  <a:schemeClr val="bg1"/>
                </a:solidFill>
                <a:latin typeface="微软雅黑" pitchFamily="34" charset="-122"/>
                <a:ea typeface="微软雅黑" pitchFamily="34" charset="-122"/>
                <a:cs typeface="Arial" pitchFamily="34" charset="0"/>
              </a:endParaRPr>
            </a:p>
          </p:txBody>
        </p:sp>
        <p:sp>
          <p:nvSpPr>
            <p:cNvPr id="243" name="AutoShape 49" descr="横向砖形">
              <a:extLst>
                <a:ext uri="{FF2B5EF4-FFF2-40B4-BE49-F238E27FC236}">
                  <a16:creationId xmlns:a16="http://schemas.microsoft.com/office/drawing/2014/main" xmlns="" id="{FE637571-8FB4-4EAB-8897-BE481F0DE83F}"/>
                </a:ext>
              </a:extLst>
            </p:cNvPr>
            <p:cNvSpPr>
              <a:spLocks noChangeArrowheads="1"/>
            </p:cNvSpPr>
            <p:nvPr/>
          </p:nvSpPr>
          <p:spPr bwMode="auto">
            <a:xfrm>
              <a:off x="1499525" y="1152799"/>
              <a:ext cx="653350" cy="412112"/>
            </a:xfrm>
            <a:prstGeom prst="cube">
              <a:avLst>
                <a:gd name="adj" fmla="val 20479"/>
              </a:avLst>
            </a:prstGeom>
            <a:gradFill>
              <a:gsLst>
                <a:gs pos="0">
                  <a:srgbClr val="DE8848">
                    <a:tint val="100000"/>
                    <a:shade val="100000"/>
                    <a:satMod val="130000"/>
                  </a:srgbClr>
                </a:gs>
                <a:gs pos="100000">
                  <a:srgbClr val="DE8848">
                    <a:tint val="50000"/>
                    <a:shade val="100000"/>
                    <a:satMod val="350000"/>
                  </a:srgbClr>
                </a:gs>
              </a:gsLst>
              <a:lin ang="16200000" scaled="0"/>
            </a:gradFill>
            <a:ln w="12700">
              <a:noFill/>
              <a:miter lim="800000"/>
              <a:headEnd/>
              <a:tailEnd/>
            </a:ln>
            <a:effectLst>
              <a:outerShdw blurRad="50800" dist="38100" dir="2700000" algn="tl" rotWithShape="0">
                <a:prstClr val="black">
                  <a:alpha val="40000"/>
                </a:prstClr>
              </a:outerShdw>
            </a:effectLst>
          </p:spPr>
          <p:txBody>
            <a:bodyPr anchor="ctr"/>
            <a:lstStyle/>
            <a:p>
              <a:pPr algn="ctr" fontAlgn="auto">
                <a:lnSpc>
                  <a:spcPts val="1000"/>
                </a:lnSpc>
                <a:spcBef>
                  <a:spcPts val="0"/>
                </a:spcBef>
                <a:spcAft>
                  <a:spcPts val="0"/>
                </a:spcAft>
                <a:defRPr/>
              </a:pPr>
              <a:endParaRPr lang="en-US" altLang="zh-CN" sz="800" b="1" kern="0" dirty="0">
                <a:solidFill>
                  <a:schemeClr val="bg1"/>
                </a:solidFill>
                <a:latin typeface="微软雅黑" pitchFamily="34" charset="-122"/>
                <a:ea typeface="微软雅黑" pitchFamily="34" charset="-122"/>
                <a:cs typeface="Arial" pitchFamily="34" charset="0"/>
              </a:endParaRPr>
            </a:p>
          </p:txBody>
        </p:sp>
      </p:grpSp>
      <p:grpSp>
        <p:nvGrpSpPr>
          <p:cNvPr id="244" name="组合 243">
            <a:extLst>
              <a:ext uri="{FF2B5EF4-FFF2-40B4-BE49-F238E27FC236}">
                <a16:creationId xmlns:a16="http://schemas.microsoft.com/office/drawing/2014/main" xmlns="" id="{92282C71-838D-4BEC-9181-9CC2548CB2D8}"/>
              </a:ext>
            </a:extLst>
          </p:cNvPr>
          <p:cNvGrpSpPr/>
          <p:nvPr/>
        </p:nvGrpSpPr>
        <p:grpSpPr>
          <a:xfrm>
            <a:off x="7927880" y="948826"/>
            <a:ext cx="2740456" cy="2983671"/>
            <a:chOff x="6403880" y="548680"/>
            <a:chExt cx="2740456" cy="2983671"/>
          </a:xfrm>
        </p:grpSpPr>
        <p:sp>
          <p:nvSpPr>
            <p:cNvPr id="245" name="圆角矩形 36">
              <a:extLst>
                <a:ext uri="{FF2B5EF4-FFF2-40B4-BE49-F238E27FC236}">
                  <a16:creationId xmlns:a16="http://schemas.microsoft.com/office/drawing/2014/main" xmlns="" id="{8DB879A3-E720-4C4B-8ED3-F8C93409E614}"/>
                </a:ext>
              </a:extLst>
            </p:cNvPr>
            <p:cNvSpPr/>
            <p:nvPr/>
          </p:nvSpPr>
          <p:spPr>
            <a:xfrm>
              <a:off x="6446590" y="865271"/>
              <a:ext cx="2577974" cy="2667080"/>
            </a:xfrm>
            <a:prstGeom prst="roundRect">
              <a:avLst>
                <a:gd name="adj" fmla="val 4625"/>
              </a:avLst>
            </a:prstGeom>
            <a:solidFill>
              <a:schemeClr val="bg1"/>
            </a:solidFill>
            <a:ln w="25400">
              <a:solidFill>
                <a:srgbClr val="00B05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sp>
          <p:nvSpPr>
            <p:cNvPr id="246" name="圆角矩形 37">
              <a:extLst>
                <a:ext uri="{FF2B5EF4-FFF2-40B4-BE49-F238E27FC236}">
                  <a16:creationId xmlns:a16="http://schemas.microsoft.com/office/drawing/2014/main" xmlns="" id="{774D3910-4153-46ED-945C-66F2633D2029}"/>
                </a:ext>
              </a:extLst>
            </p:cNvPr>
            <p:cNvSpPr/>
            <p:nvPr/>
          </p:nvSpPr>
          <p:spPr>
            <a:xfrm>
              <a:off x="6992047" y="548680"/>
              <a:ext cx="1529639" cy="470633"/>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latin typeface="微软雅黑" pitchFamily="34" charset="-122"/>
                  <a:ea typeface="微软雅黑" pitchFamily="34" charset="-122"/>
                </a:rPr>
                <a:t>软件创作</a:t>
              </a:r>
            </a:p>
          </p:txBody>
        </p:sp>
        <p:grpSp>
          <p:nvGrpSpPr>
            <p:cNvPr id="247" name="Group 31">
              <a:extLst>
                <a:ext uri="{FF2B5EF4-FFF2-40B4-BE49-F238E27FC236}">
                  <a16:creationId xmlns:a16="http://schemas.microsoft.com/office/drawing/2014/main" xmlns="" id="{F7F76C11-0DAD-4D3F-97D5-F6CE6496950B}"/>
                </a:ext>
              </a:extLst>
            </p:cNvPr>
            <p:cNvGrpSpPr>
              <a:grpSpLocks noChangeAspect="1"/>
            </p:cNvGrpSpPr>
            <p:nvPr/>
          </p:nvGrpSpPr>
          <p:grpSpPr bwMode="auto">
            <a:xfrm>
              <a:off x="6403880" y="1219681"/>
              <a:ext cx="2740456" cy="1311249"/>
              <a:chOff x="2320" y="1538"/>
              <a:chExt cx="2997" cy="1434"/>
            </a:xfrm>
          </p:grpSpPr>
          <p:grpSp>
            <p:nvGrpSpPr>
              <p:cNvPr id="281" name="Group 5">
                <a:extLst>
                  <a:ext uri="{FF2B5EF4-FFF2-40B4-BE49-F238E27FC236}">
                    <a16:creationId xmlns:a16="http://schemas.microsoft.com/office/drawing/2014/main" xmlns="" id="{12B46855-C95D-42F7-8560-077025E66FB6}"/>
                  </a:ext>
                </a:extLst>
              </p:cNvPr>
              <p:cNvGrpSpPr>
                <a:grpSpLocks/>
              </p:cNvGrpSpPr>
              <p:nvPr/>
            </p:nvGrpSpPr>
            <p:grpSpPr bwMode="auto">
              <a:xfrm>
                <a:off x="2478" y="1538"/>
                <a:ext cx="2613" cy="1207"/>
                <a:chOff x="2880" y="2832"/>
                <a:chExt cx="1470" cy="916"/>
              </a:xfrm>
            </p:grpSpPr>
            <p:sp>
              <p:nvSpPr>
                <p:cNvPr id="283" name="Oval 6">
                  <a:extLst>
                    <a:ext uri="{FF2B5EF4-FFF2-40B4-BE49-F238E27FC236}">
                      <a16:creationId xmlns:a16="http://schemas.microsoft.com/office/drawing/2014/main" xmlns="" id="{3C51BFB4-CCCB-49E2-BD5F-7EA045F9AC07}"/>
                    </a:ext>
                  </a:extLst>
                </p:cNvPr>
                <p:cNvSpPr>
                  <a:spLocks noChangeArrowheads="1"/>
                </p:cNvSpPr>
                <p:nvPr/>
              </p:nvSpPr>
              <p:spPr bwMode="auto">
                <a:xfrm>
                  <a:off x="2931" y="2975"/>
                  <a:ext cx="1419" cy="773"/>
                </a:xfrm>
                <a:prstGeom prst="ellipse">
                  <a:avLst/>
                </a:prstGeom>
                <a:gradFill rotWithShape="0">
                  <a:gsLst>
                    <a:gs pos="0">
                      <a:srgbClr val="336699"/>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fontAlgn="auto">
                    <a:spcBef>
                      <a:spcPts val="0"/>
                    </a:spcBef>
                    <a:spcAft>
                      <a:spcPts val="0"/>
                    </a:spcAft>
                    <a:defRPr/>
                  </a:pPr>
                  <a:endParaRPr lang="zh-CN" altLang="en-US" sz="1100" kern="0">
                    <a:solidFill>
                      <a:sysClr val="windowText" lastClr="000000"/>
                    </a:solidFill>
                    <a:latin typeface="微软雅黑" pitchFamily="34" charset="-122"/>
                    <a:ea typeface="微软雅黑" pitchFamily="34" charset="-122"/>
                    <a:cs typeface="Arial" pitchFamily="34" charset="0"/>
                  </a:endParaRPr>
                </a:p>
              </p:txBody>
            </p:sp>
            <p:pic>
              <p:nvPicPr>
                <p:cNvPr id="284" name="Picture 7" descr="图形1">
                  <a:extLst>
                    <a:ext uri="{FF2B5EF4-FFF2-40B4-BE49-F238E27FC236}">
                      <a16:creationId xmlns:a16="http://schemas.microsoft.com/office/drawing/2014/main" xmlns="" id="{7F766D75-B5D1-401F-B3AC-FD2E24FE5C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80" y="2832"/>
                  <a:ext cx="1367"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2" name="Rectangle 30">
                <a:extLst>
                  <a:ext uri="{FF2B5EF4-FFF2-40B4-BE49-F238E27FC236}">
                    <a16:creationId xmlns:a16="http://schemas.microsoft.com/office/drawing/2014/main" xmlns="" id="{EC014CA0-0091-4EC5-985B-3851B2BFF9E0}"/>
                  </a:ext>
                </a:extLst>
              </p:cNvPr>
              <p:cNvSpPr>
                <a:spLocks noChangeArrowheads="1"/>
              </p:cNvSpPr>
              <p:nvPr/>
            </p:nvSpPr>
            <p:spPr bwMode="auto">
              <a:xfrm>
                <a:off x="2320" y="2602"/>
                <a:ext cx="2997"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fontAlgn="auto">
                  <a:spcBef>
                    <a:spcPts val="0"/>
                  </a:spcBef>
                  <a:spcAft>
                    <a:spcPts val="0"/>
                  </a:spcAft>
                  <a:defRPr/>
                </a:pPr>
                <a:r>
                  <a:rPr lang="zh-CN" altLang="en-US" sz="1600" b="1" kern="0" dirty="0">
                    <a:solidFill>
                      <a:sysClr val="windowText" lastClr="000000"/>
                    </a:solidFill>
                    <a:latin typeface="微软雅黑" pitchFamily="34" charset="-122"/>
                    <a:ea typeface="微软雅黑" pitchFamily="34" charset="-122"/>
                    <a:cs typeface="Arial" pitchFamily="34" charset="0"/>
                  </a:rPr>
                  <a:t>创新驱动的软件作品</a:t>
                </a:r>
                <a:endParaRPr lang="en-US" altLang="zh-CN" sz="1600" b="1" kern="0" dirty="0">
                  <a:solidFill>
                    <a:sysClr val="windowText" lastClr="000000"/>
                  </a:solidFill>
                  <a:latin typeface="微软雅黑" pitchFamily="34" charset="-122"/>
                  <a:ea typeface="微软雅黑" pitchFamily="34" charset="-122"/>
                  <a:cs typeface="Arial" pitchFamily="34" charset="0"/>
                </a:endParaRPr>
              </a:p>
            </p:txBody>
          </p:sp>
        </p:grpSp>
        <p:sp>
          <p:nvSpPr>
            <p:cNvPr id="248" name="AutoShape 157">
              <a:extLst>
                <a:ext uri="{FF2B5EF4-FFF2-40B4-BE49-F238E27FC236}">
                  <a16:creationId xmlns:a16="http://schemas.microsoft.com/office/drawing/2014/main" xmlns="" id="{CB0AE448-D9ED-4554-858C-11387B3BE19E}"/>
                </a:ext>
              </a:extLst>
            </p:cNvPr>
            <p:cNvSpPr>
              <a:spLocks noChangeAspect="1" noChangeArrowheads="1"/>
            </p:cNvSpPr>
            <p:nvPr/>
          </p:nvSpPr>
          <p:spPr bwMode="auto">
            <a:xfrm>
              <a:off x="7415012" y="1170096"/>
              <a:ext cx="482803" cy="298094"/>
            </a:xfrm>
            <a:prstGeom prst="cube">
              <a:avLst>
                <a:gd name="adj" fmla="val 25000"/>
              </a:avLst>
            </a:prstGeom>
            <a:solidFill>
              <a:srgbClr val="FF9900"/>
            </a:solidFill>
            <a:ln>
              <a:noFill/>
            </a:ln>
            <a:effectLst>
              <a:outerShdw blurRad="50800" dist="25400" dir="2700000" algn="tl" rotWithShape="0">
                <a:prstClr val="black">
                  <a:alpha val="40000"/>
                </a:prst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49" name="AutoShape 145">
              <a:extLst>
                <a:ext uri="{FF2B5EF4-FFF2-40B4-BE49-F238E27FC236}">
                  <a16:creationId xmlns:a16="http://schemas.microsoft.com/office/drawing/2014/main" xmlns="" id="{5CB1937E-CFDA-41C7-9E3D-8517B0EFB78F}"/>
                </a:ext>
              </a:extLst>
            </p:cNvPr>
            <p:cNvSpPr>
              <a:spLocks noChangeAspect="1" noChangeArrowheads="1"/>
            </p:cNvSpPr>
            <p:nvPr/>
          </p:nvSpPr>
          <p:spPr bwMode="auto">
            <a:xfrm>
              <a:off x="7221589" y="1629369"/>
              <a:ext cx="60350" cy="56693"/>
            </a:xfrm>
            <a:prstGeom prst="cube">
              <a:avLst>
                <a:gd name="adj" fmla="val 22755"/>
              </a:avLst>
            </a:prstGeom>
            <a:solidFill>
              <a:srgbClr val="FFFF00"/>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50" name="AutoShape 146">
              <a:extLst>
                <a:ext uri="{FF2B5EF4-FFF2-40B4-BE49-F238E27FC236}">
                  <a16:creationId xmlns:a16="http://schemas.microsoft.com/office/drawing/2014/main" xmlns="" id="{EAD19E31-57A6-460E-AC54-2ADF986DE5FC}"/>
                </a:ext>
              </a:extLst>
            </p:cNvPr>
            <p:cNvSpPr>
              <a:spLocks noChangeAspect="1" noChangeArrowheads="1"/>
            </p:cNvSpPr>
            <p:nvPr/>
          </p:nvSpPr>
          <p:spPr bwMode="auto">
            <a:xfrm>
              <a:off x="7038624" y="1461841"/>
              <a:ext cx="60350" cy="56693"/>
            </a:xfrm>
            <a:prstGeom prst="cube">
              <a:avLst>
                <a:gd name="adj" fmla="val 22755"/>
              </a:avLst>
            </a:prstGeom>
            <a:solidFill>
              <a:srgbClr val="FF9900"/>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51" name="AutoShape 147">
              <a:extLst>
                <a:ext uri="{FF2B5EF4-FFF2-40B4-BE49-F238E27FC236}">
                  <a16:creationId xmlns:a16="http://schemas.microsoft.com/office/drawing/2014/main" xmlns="" id="{91C2CD74-62E7-47F8-891A-DB0C916CEBF6}"/>
                </a:ext>
              </a:extLst>
            </p:cNvPr>
            <p:cNvSpPr>
              <a:spLocks noChangeAspect="1" noChangeArrowheads="1"/>
            </p:cNvSpPr>
            <p:nvPr/>
          </p:nvSpPr>
          <p:spPr bwMode="auto">
            <a:xfrm>
              <a:off x="8220349" y="1517849"/>
              <a:ext cx="71323" cy="64008"/>
            </a:xfrm>
            <a:prstGeom prst="cube">
              <a:avLst>
                <a:gd name="adj" fmla="val 22755"/>
              </a:avLst>
            </a:prstGeom>
            <a:solidFill>
              <a:srgbClr val="FE4402"/>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52" name="AutoShape 148">
              <a:extLst>
                <a:ext uri="{FF2B5EF4-FFF2-40B4-BE49-F238E27FC236}">
                  <a16:creationId xmlns:a16="http://schemas.microsoft.com/office/drawing/2014/main" xmlns="" id="{2C57AB45-6A35-4882-8031-59E87786CF2E}"/>
                </a:ext>
              </a:extLst>
            </p:cNvPr>
            <p:cNvSpPr>
              <a:spLocks noChangeAspect="1" noChangeArrowheads="1"/>
            </p:cNvSpPr>
            <p:nvPr/>
          </p:nvSpPr>
          <p:spPr bwMode="auto">
            <a:xfrm>
              <a:off x="7971112" y="1343224"/>
              <a:ext cx="71323" cy="64008"/>
            </a:xfrm>
            <a:prstGeom prst="cube">
              <a:avLst>
                <a:gd name="adj" fmla="val 22755"/>
              </a:avLst>
            </a:prstGeom>
            <a:solidFill>
              <a:srgbClr val="79AF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53" name="AutoShape 200">
              <a:extLst>
                <a:ext uri="{FF2B5EF4-FFF2-40B4-BE49-F238E27FC236}">
                  <a16:creationId xmlns:a16="http://schemas.microsoft.com/office/drawing/2014/main" xmlns="" id="{3B877F2D-9721-4A1C-BDE6-BD36A3E80478}"/>
                </a:ext>
              </a:extLst>
            </p:cNvPr>
            <p:cNvSpPr>
              <a:spLocks noChangeAspect="1" noChangeArrowheads="1"/>
            </p:cNvSpPr>
            <p:nvPr/>
          </p:nvSpPr>
          <p:spPr bwMode="auto">
            <a:xfrm>
              <a:off x="8487049" y="1524199"/>
              <a:ext cx="71323" cy="64008"/>
            </a:xfrm>
            <a:prstGeom prst="cube">
              <a:avLst>
                <a:gd name="adj" fmla="val 22755"/>
              </a:avLst>
            </a:prstGeom>
            <a:solidFill>
              <a:srgbClr val="FE4402"/>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54" name="AutoShape 201">
              <a:extLst>
                <a:ext uri="{FF2B5EF4-FFF2-40B4-BE49-F238E27FC236}">
                  <a16:creationId xmlns:a16="http://schemas.microsoft.com/office/drawing/2014/main" xmlns="" id="{3FCA637B-BBEF-4CCA-818F-96DE7A6464E9}"/>
                </a:ext>
              </a:extLst>
            </p:cNvPr>
            <p:cNvSpPr>
              <a:spLocks noChangeAspect="1" noChangeArrowheads="1"/>
            </p:cNvSpPr>
            <p:nvPr/>
          </p:nvSpPr>
          <p:spPr bwMode="auto">
            <a:xfrm>
              <a:off x="8187012" y="1559124"/>
              <a:ext cx="71323" cy="64008"/>
            </a:xfrm>
            <a:prstGeom prst="cube">
              <a:avLst>
                <a:gd name="adj" fmla="val 22755"/>
              </a:avLst>
            </a:prstGeom>
            <a:solidFill>
              <a:srgbClr val="79AF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55" name="AutoShape 202">
              <a:extLst>
                <a:ext uri="{FF2B5EF4-FFF2-40B4-BE49-F238E27FC236}">
                  <a16:creationId xmlns:a16="http://schemas.microsoft.com/office/drawing/2014/main" xmlns="" id="{674C8ADC-0C97-4FAD-B4A0-1ADB76A84E7B}"/>
                </a:ext>
              </a:extLst>
            </p:cNvPr>
            <p:cNvSpPr>
              <a:spLocks noChangeAspect="1" noChangeArrowheads="1"/>
            </p:cNvSpPr>
            <p:nvPr/>
          </p:nvSpPr>
          <p:spPr bwMode="auto">
            <a:xfrm>
              <a:off x="8358461" y="1479750"/>
              <a:ext cx="60350" cy="56693"/>
            </a:xfrm>
            <a:prstGeom prst="cube">
              <a:avLst>
                <a:gd name="adj" fmla="val 22755"/>
              </a:avLst>
            </a:prstGeom>
            <a:solidFill>
              <a:srgbClr val="FFFF00"/>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56" name="AutoShape 203">
              <a:extLst>
                <a:ext uri="{FF2B5EF4-FFF2-40B4-BE49-F238E27FC236}">
                  <a16:creationId xmlns:a16="http://schemas.microsoft.com/office/drawing/2014/main" xmlns="" id="{B9E5018D-2453-4AA9-A00C-E8F117E62221}"/>
                </a:ext>
              </a:extLst>
            </p:cNvPr>
            <p:cNvSpPr>
              <a:spLocks noChangeAspect="1" noChangeArrowheads="1"/>
            </p:cNvSpPr>
            <p:nvPr/>
          </p:nvSpPr>
          <p:spPr bwMode="auto">
            <a:xfrm>
              <a:off x="8109223" y="1317825"/>
              <a:ext cx="60350" cy="56693"/>
            </a:xfrm>
            <a:prstGeom prst="cube">
              <a:avLst>
                <a:gd name="adj" fmla="val 22755"/>
              </a:avLst>
            </a:prstGeom>
            <a:solidFill>
              <a:srgbClr val="FF9900"/>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57" name="AutoShape 204">
              <a:extLst>
                <a:ext uri="{FF2B5EF4-FFF2-40B4-BE49-F238E27FC236}">
                  <a16:creationId xmlns:a16="http://schemas.microsoft.com/office/drawing/2014/main" xmlns="" id="{216823BB-8745-4F9F-9B23-ED51FCF9AB72}"/>
                </a:ext>
              </a:extLst>
            </p:cNvPr>
            <p:cNvSpPr>
              <a:spLocks noChangeAspect="1" noChangeArrowheads="1"/>
            </p:cNvSpPr>
            <p:nvPr/>
          </p:nvSpPr>
          <p:spPr bwMode="auto">
            <a:xfrm>
              <a:off x="8231461" y="1606750"/>
              <a:ext cx="60350" cy="56693"/>
            </a:xfrm>
            <a:prstGeom prst="cube">
              <a:avLst>
                <a:gd name="adj" fmla="val 22755"/>
              </a:avLst>
            </a:prstGeom>
            <a:solidFill>
              <a:srgbClr val="FFFF00"/>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58" name="AutoShape 205">
              <a:extLst>
                <a:ext uri="{FF2B5EF4-FFF2-40B4-BE49-F238E27FC236}">
                  <a16:creationId xmlns:a16="http://schemas.microsoft.com/office/drawing/2014/main" xmlns="" id="{65809528-FA1F-464D-8B3F-95C94999FD02}"/>
                </a:ext>
              </a:extLst>
            </p:cNvPr>
            <p:cNvSpPr>
              <a:spLocks noChangeAspect="1" noChangeArrowheads="1"/>
            </p:cNvSpPr>
            <p:nvPr/>
          </p:nvSpPr>
          <p:spPr bwMode="auto">
            <a:xfrm>
              <a:off x="7982223" y="1444825"/>
              <a:ext cx="60350" cy="56693"/>
            </a:xfrm>
            <a:prstGeom prst="cube">
              <a:avLst>
                <a:gd name="adj" fmla="val 22755"/>
              </a:avLst>
            </a:prstGeom>
            <a:solidFill>
              <a:srgbClr val="FF9900"/>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59" name="AutoShape 206">
              <a:extLst>
                <a:ext uri="{FF2B5EF4-FFF2-40B4-BE49-F238E27FC236}">
                  <a16:creationId xmlns:a16="http://schemas.microsoft.com/office/drawing/2014/main" xmlns="" id="{594B2C89-C273-49E5-9D9F-EF62F8FB0A61}"/>
                </a:ext>
              </a:extLst>
            </p:cNvPr>
            <p:cNvSpPr>
              <a:spLocks noChangeAspect="1" noChangeArrowheads="1"/>
            </p:cNvSpPr>
            <p:nvPr/>
          </p:nvSpPr>
          <p:spPr bwMode="auto">
            <a:xfrm>
              <a:off x="7232300" y="1766070"/>
              <a:ext cx="71323" cy="64008"/>
            </a:xfrm>
            <a:prstGeom prst="cube">
              <a:avLst>
                <a:gd name="adj" fmla="val 22755"/>
              </a:avLst>
            </a:prstGeom>
            <a:solidFill>
              <a:srgbClr val="FE4402"/>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60" name="AutoShape 207">
              <a:extLst>
                <a:ext uri="{FF2B5EF4-FFF2-40B4-BE49-F238E27FC236}">
                  <a16:creationId xmlns:a16="http://schemas.microsoft.com/office/drawing/2014/main" xmlns="" id="{DED9BCD1-02BC-4099-8D12-3F351DCB377A}"/>
                </a:ext>
              </a:extLst>
            </p:cNvPr>
            <p:cNvSpPr>
              <a:spLocks noChangeAspect="1" noChangeArrowheads="1"/>
            </p:cNvSpPr>
            <p:nvPr/>
          </p:nvSpPr>
          <p:spPr bwMode="auto">
            <a:xfrm>
              <a:off x="6983063" y="1512640"/>
              <a:ext cx="71323" cy="64008"/>
            </a:xfrm>
            <a:prstGeom prst="cube">
              <a:avLst>
                <a:gd name="adj" fmla="val 22755"/>
              </a:avLst>
            </a:prstGeom>
            <a:solidFill>
              <a:srgbClr val="79AF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61" name="AutoShape 208">
              <a:extLst>
                <a:ext uri="{FF2B5EF4-FFF2-40B4-BE49-F238E27FC236}">
                  <a16:creationId xmlns:a16="http://schemas.microsoft.com/office/drawing/2014/main" xmlns="" id="{181A5B59-48B8-411A-AE88-51814ADB8D04}"/>
                </a:ext>
              </a:extLst>
            </p:cNvPr>
            <p:cNvSpPr>
              <a:spLocks noChangeAspect="1" noChangeArrowheads="1"/>
            </p:cNvSpPr>
            <p:nvPr/>
          </p:nvSpPr>
          <p:spPr bwMode="auto">
            <a:xfrm>
              <a:off x="6950846" y="1518990"/>
              <a:ext cx="71323" cy="64008"/>
            </a:xfrm>
            <a:prstGeom prst="cube">
              <a:avLst>
                <a:gd name="adj" fmla="val 22755"/>
              </a:avLst>
            </a:prstGeom>
            <a:solidFill>
              <a:srgbClr val="FE4402"/>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62" name="AutoShape 209">
              <a:extLst>
                <a:ext uri="{FF2B5EF4-FFF2-40B4-BE49-F238E27FC236}">
                  <a16:creationId xmlns:a16="http://schemas.microsoft.com/office/drawing/2014/main" xmlns="" id="{3BB460DB-11F9-4735-8D97-D8DB0B5ADF44}"/>
                </a:ext>
              </a:extLst>
            </p:cNvPr>
            <p:cNvSpPr>
              <a:spLocks noChangeAspect="1" noChangeArrowheads="1"/>
            </p:cNvSpPr>
            <p:nvPr/>
          </p:nvSpPr>
          <p:spPr bwMode="auto">
            <a:xfrm>
              <a:off x="7066600" y="1377838"/>
              <a:ext cx="71323" cy="64008"/>
            </a:xfrm>
            <a:prstGeom prst="cube">
              <a:avLst>
                <a:gd name="adj" fmla="val 22755"/>
              </a:avLst>
            </a:prstGeom>
            <a:solidFill>
              <a:srgbClr val="79AF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63" name="AutoShape 210">
              <a:extLst>
                <a:ext uri="{FF2B5EF4-FFF2-40B4-BE49-F238E27FC236}">
                  <a16:creationId xmlns:a16="http://schemas.microsoft.com/office/drawing/2014/main" xmlns="" id="{6C7F8252-0556-4A22-A624-BF8D65F3FD03}"/>
                </a:ext>
              </a:extLst>
            </p:cNvPr>
            <p:cNvSpPr>
              <a:spLocks noChangeAspect="1" noChangeArrowheads="1"/>
            </p:cNvSpPr>
            <p:nvPr/>
          </p:nvSpPr>
          <p:spPr bwMode="auto">
            <a:xfrm>
              <a:off x="8415612" y="1584524"/>
              <a:ext cx="71323" cy="64008"/>
            </a:xfrm>
            <a:prstGeom prst="cube">
              <a:avLst>
                <a:gd name="adj" fmla="val 22755"/>
              </a:avLst>
            </a:prstGeom>
            <a:solidFill>
              <a:srgbClr val="79AF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64" name="AutoShape 211">
              <a:extLst>
                <a:ext uri="{FF2B5EF4-FFF2-40B4-BE49-F238E27FC236}">
                  <a16:creationId xmlns:a16="http://schemas.microsoft.com/office/drawing/2014/main" xmlns="" id="{9669425A-726C-4972-AEA9-0398711E4133}"/>
                </a:ext>
              </a:extLst>
            </p:cNvPr>
            <p:cNvSpPr>
              <a:spLocks noChangeAspect="1" noChangeArrowheads="1"/>
            </p:cNvSpPr>
            <p:nvPr/>
          </p:nvSpPr>
          <p:spPr bwMode="auto">
            <a:xfrm>
              <a:off x="7129113" y="1468190"/>
              <a:ext cx="71323" cy="64008"/>
            </a:xfrm>
            <a:prstGeom prst="cube">
              <a:avLst>
                <a:gd name="adj" fmla="val 22755"/>
              </a:avLst>
            </a:prstGeom>
            <a:solidFill>
              <a:srgbClr val="79AF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65" name="AutoShape 212">
              <a:extLst>
                <a:ext uri="{FF2B5EF4-FFF2-40B4-BE49-F238E27FC236}">
                  <a16:creationId xmlns:a16="http://schemas.microsoft.com/office/drawing/2014/main" xmlns="" id="{2EF7BA11-8367-418F-A902-AA74EA572705}"/>
                </a:ext>
              </a:extLst>
            </p:cNvPr>
            <p:cNvSpPr>
              <a:spLocks noChangeAspect="1" noChangeArrowheads="1"/>
            </p:cNvSpPr>
            <p:nvPr/>
          </p:nvSpPr>
          <p:spPr bwMode="auto">
            <a:xfrm>
              <a:off x="8287023" y="1660725"/>
              <a:ext cx="60350" cy="56693"/>
            </a:xfrm>
            <a:prstGeom prst="cube">
              <a:avLst>
                <a:gd name="adj" fmla="val 22755"/>
              </a:avLst>
            </a:prstGeom>
            <a:solidFill>
              <a:srgbClr val="FF9900"/>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66" name="AutoShape 213">
              <a:extLst>
                <a:ext uri="{FF2B5EF4-FFF2-40B4-BE49-F238E27FC236}">
                  <a16:creationId xmlns:a16="http://schemas.microsoft.com/office/drawing/2014/main" xmlns="" id="{B0F254D9-12B8-4D65-A6D6-AAB98E2744BF}"/>
                </a:ext>
              </a:extLst>
            </p:cNvPr>
            <p:cNvSpPr>
              <a:spLocks noChangeAspect="1" noChangeArrowheads="1"/>
            </p:cNvSpPr>
            <p:nvPr/>
          </p:nvSpPr>
          <p:spPr bwMode="auto">
            <a:xfrm>
              <a:off x="6974658" y="1626941"/>
              <a:ext cx="60350" cy="56693"/>
            </a:xfrm>
            <a:prstGeom prst="cube">
              <a:avLst>
                <a:gd name="adj" fmla="val 22755"/>
              </a:avLst>
            </a:prstGeom>
            <a:solidFill>
              <a:srgbClr val="FFFF00"/>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67" name="AutoShape 214">
              <a:extLst>
                <a:ext uri="{FF2B5EF4-FFF2-40B4-BE49-F238E27FC236}">
                  <a16:creationId xmlns:a16="http://schemas.microsoft.com/office/drawing/2014/main" xmlns="" id="{1DED25D0-8147-4E7E-8FEC-BE63EDF77CBE}"/>
                </a:ext>
              </a:extLst>
            </p:cNvPr>
            <p:cNvSpPr>
              <a:spLocks noChangeAspect="1" noChangeArrowheads="1"/>
            </p:cNvSpPr>
            <p:nvPr/>
          </p:nvSpPr>
          <p:spPr bwMode="auto">
            <a:xfrm>
              <a:off x="8403739" y="1302918"/>
              <a:ext cx="60350" cy="56693"/>
            </a:xfrm>
            <a:prstGeom prst="cube">
              <a:avLst>
                <a:gd name="adj" fmla="val 22755"/>
              </a:avLst>
            </a:prstGeom>
            <a:solidFill>
              <a:srgbClr val="FFFF00"/>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68" name="AutoShape 217">
              <a:extLst>
                <a:ext uri="{FF2B5EF4-FFF2-40B4-BE49-F238E27FC236}">
                  <a16:creationId xmlns:a16="http://schemas.microsoft.com/office/drawing/2014/main" xmlns="" id="{A23B26C2-353F-4062-9D06-FFDFF1C1DF0F}"/>
                </a:ext>
              </a:extLst>
            </p:cNvPr>
            <p:cNvSpPr>
              <a:spLocks noChangeAspect="1" noChangeArrowheads="1"/>
            </p:cNvSpPr>
            <p:nvPr/>
          </p:nvSpPr>
          <p:spPr bwMode="auto">
            <a:xfrm>
              <a:off x="8505340" y="1337842"/>
              <a:ext cx="71323" cy="64008"/>
            </a:xfrm>
            <a:prstGeom prst="cube">
              <a:avLst>
                <a:gd name="adj" fmla="val 22755"/>
              </a:avLst>
            </a:prstGeom>
            <a:solidFill>
              <a:srgbClr val="79AF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69" name="AutoShape 215">
              <a:extLst>
                <a:ext uri="{FF2B5EF4-FFF2-40B4-BE49-F238E27FC236}">
                  <a16:creationId xmlns:a16="http://schemas.microsoft.com/office/drawing/2014/main" xmlns="" id="{5B41B9D8-B209-4DAF-8254-0CB30A1A5877}"/>
                </a:ext>
              </a:extLst>
            </p:cNvPr>
            <p:cNvSpPr>
              <a:spLocks noChangeAspect="1" noChangeArrowheads="1"/>
            </p:cNvSpPr>
            <p:nvPr/>
          </p:nvSpPr>
          <p:spPr bwMode="auto">
            <a:xfrm>
              <a:off x="8418027" y="1385467"/>
              <a:ext cx="71323" cy="64008"/>
            </a:xfrm>
            <a:prstGeom prst="cube">
              <a:avLst>
                <a:gd name="adj" fmla="val 22755"/>
              </a:avLst>
            </a:prstGeom>
            <a:solidFill>
              <a:srgbClr val="FE4402"/>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70" name="AutoShape 216">
              <a:extLst>
                <a:ext uri="{FF2B5EF4-FFF2-40B4-BE49-F238E27FC236}">
                  <a16:creationId xmlns:a16="http://schemas.microsoft.com/office/drawing/2014/main" xmlns="" id="{4E73C1BF-36AB-4CC8-8FEF-5FD01557BA7B}"/>
                </a:ext>
              </a:extLst>
            </p:cNvPr>
            <p:cNvSpPr>
              <a:spLocks noChangeAspect="1" noChangeArrowheads="1"/>
            </p:cNvSpPr>
            <p:nvPr/>
          </p:nvSpPr>
          <p:spPr bwMode="auto">
            <a:xfrm>
              <a:off x="8472001" y="1439443"/>
              <a:ext cx="60350" cy="56693"/>
            </a:xfrm>
            <a:prstGeom prst="cube">
              <a:avLst>
                <a:gd name="adj" fmla="val 22755"/>
              </a:avLst>
            </a:prstGeom>
            <a:solidFill>
              <a:srgbClr val="FF9900"/>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pic>
          <p:nvPicPr>
            <p:cNvPr id="271" name="图片 270">
              <a:extLst>
                <a:ext uri="{FF2B5EF4-FFF2-40B4-BE49-F238E27FC236}">
                  <a16:creationId xmlns:a16="http://schemas.microsoft.com/office/drawing/2014/main" xmlns="" id="{DB679BEA-1140-4495-B055-613083BB4D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46590" y="2730266"/>
              <a:ext cx="976956" cy="611939"/>
            </a:xfrm>
            <a:prstGeom prst="rect">
              <a:avLst/>
            </a:prstGeom>
          </p:spPr>
        </p:pic>
        <p:pic>
          <p:nvPicPr>
            <p:cNvPr id="272" name="图片 271">
              <a:extLst>
                <a:ext uri="{FF2B5EF4-FFF2-40B4-BE49-F238E27FC236}">
                  <a16:creationId xmlns:a16="http://schemas.microsoft.com/office/drawing/2014/main" xmlns="" id="{D940FCBF-2422-4470-8CE9-7F6045F2233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92369" y="2740208"/>
              <a:ext cx="997858" cy="625032"/>
            </a:xfrm>
            <a:prstGeom prst="rect">
              <a:avLst/>
            </a:prstGeom>
          </p:spPr>
        </p:pic>
        <p:pic>
          <p:nvPicPr>
            <p:cNvPr id="273" name="图片 272">
              <a:extLst>
                <a:ext uri="{FF2B5EF4-FFF2-40B4-BE49-F238E27FC236}">
                  <a16:creationId xmlns:a16="http://schemas.microsoft.com/office/drawing/2014/main" xmlns="" id="{F41F33EC-9878-4020-8A41-4C81B2632A8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01414" y="2780923"/>
              <a:ext cx="969730" cy="607413"/>
            </a:xfrm>
            <a:prstGeom prst="rect">
              <a:avLst/>
            </a:prstGeom>
          </p:spPr>
        </p:pic>
        <p:grpSp>
          <p:nvGrpSpPr>
            <p:cNvPr id="274" name="组合 273">
              <a:extLst>
                <a:ext uri="{FF2B5EF4-FFF2-40B4-BE49-F238E27FC236}">
                  <a16:creationId xmlns:a16="http://schemas.microsoft.com/office/drawing/2014/main" xmlns="" id="{1009A085-DCB4-475F-BF79-24182990A067}"/>
                </a:ext>
              </a:extLst>
            </p:cNvPr>
            <p:cNvGrpSpPr/>
            <p:nvPr/>
          </p:nvGrpSpPr>
          <p:grpSpPr>
            <a:xfrm>
              <a:off x="7550344" y="1605890"/>
              <a:ext cx="382518" cy="223056"/>
              <a:chOff x="9864686" y="4939684"/>
              <a:chExt cx="382518" cy="223056"/>
            </a:xfrm>
          </p:grpSpPr>
          <p:sp>
            <p:nvSpPr>
              <p:cNvPr id="275" name="AutoShape 150">
                <a:extLst>
                  <a:ext uri="{FF2B5EF4-FFF2-40B4-BE49-F238E27FC236}">
                    <a16:creationId xmlns:a16="http://schemas.microsoft.com/office/drawing/2014/main" xmlns="" id="{3BF6468A-7573-4589-822B-770C1F8E6DAC}"/>
                  </a:ext>
                </a:extLst>
              </p:cNvPr>
              <p:cNvSpPr>
                <a:spLocks noChangeAspect="1" noChangeArrowheads="1"/>
              </p:cNvSpPr>
              <p:nvPr/>
            </p:nvSpPr>
            <p:spPr bwMode="auto">
              <a:xfrm>
                <a:off x="9864686" y="5076786"/>
                <a:ext cx="106070" cy="85954"/>
              </a:xfrm>
              <a:prstGeom prst="cube">
                <a:avLst>
                  <a:gd name="adj" fmla="val 22755"/>
                </a:avLst>
              </a:prstGeom>
              <a:solidFill>
                <a:srgbClr val="0066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76" name="AutoShape 151">
                <a:extLst>
                  <a:ext uri="{FF2B5EF4-FFF2-40B4-BE49-F238E27FC236}">
                    <a16:creationId xmlns:a16="http://schemas.microsoft.com/office/drawing/2014/main" xmlns="" id="{0D805529-A06F-4636-924E-509A1DCFEBB2}"/>
                  </a:ext>
                </a:extLst>
              </p:cNvPr>
              <p:cNvSpPr>
                <a:spLocks noChangeAspect="1" noChangeArrowheads="1"/>
              </p:cNvSpPr>
              <p:nvPr/>
            </p:nvSpPr>
            <p:spPr bwMode="auto">
              <a:xfrm>
                <a:off x="10002660" y="5070460"/>
                <a:ext cx="106070" cy="85954"/>
              </a:xfrm>
              <a:prstGeom prst="cube">
                <a:avLst>
                  <a:gd name="adj" fmla="val 22755"/>
                </a:avLst>
              </a:prstGeom>
              <a:solidFill>
                <a:srgbClr val="0066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77" name="AutoShape 152">
                <a:extLst>
                  <a:ext uri="{FF2B5EF4-FFF2-40B4-BE49-F238E27FC236}">
                    <a16:creationId xmlns:a16="http://schemas.microsoft.com/office/drawing/2014/main" xmlns="" id="{73AA6683-749F-4E85-8389-607D63A44873}"/>
                  </a:ext>
                </a:extLst>
              </p:cNvPr>
              <p:cNvSpPr>
                <a:spLocks noChangeAspect="1" noChangeArrowheads="1"/>
              </p:cNvSpPr>
              <p:nvPr/>
            </p:nvSpPr>
            <p:spPr bwMode="auto">
              <a:xfrm>
                <a:off x="10141134" y="5067598"/>
                <a:ext cx="106070" cy="85954"/>
              </a:xfrm>
              <a:prstGeom prst="cube">
                <a:avLst>
                  <a:gd name="adj" fmla="val 22755"/>
                </a:avLst>
              </a:prstGeom>
              <a:solidFill>
                <a:srgbClr val="0066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78" name="AutoShape 153">
                <a:extLst>
                  <a:ext uri="{FF2B5EF4-FFF2-40B4-BE49-F238E27FC236}">
                    <a16:creationId xmlns:a16="http://schemas.microsoft.com/office/drawing/2014/main" xmlns="" id="{34E50918-E859-4579-83A8-0F51BFC93ABE}"/>
                  </a:ext>
                </a:extLst>
              </p:cNvPr>
              <p:cNvSpPr>
                <a:spLocks noChangeAspect="1" noChangeArrowheads="1"/>
              </p:cNvSpPr>
              <p:nvPr/>
            </p:nvSpPr>
            <p:spPr bwMode="auto">
              <a:xfrm>
                <a:off x="9864686" y="4948010"/>
                <a:ext cx="106070" cy="85954"/>
              </a:xfrm>
              <a:prstGeom prst="cube">
                <a:avLst>
                  <a:gd name="adj" fmla="val 22755"/>
                </a:avLst>
              </a:prstGeom>
              <a:solidFill>
                <a:srgbClr val="0066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79" name="AutoShape 154">
                <a:extLst>
                  <a:ext uri="{FF2B5EF4-FFF2-40B4-BE49-F238E27FC236}">
                    <a16:creationId xmlns:a16="http://schemas.microsoft.com/office/drawing/2014/main" xmlns="" id="{220063A6-AD3F-411B-AB26-7B2290B30851}"/>
                  </a:ext>
                </a:extLst>
              </p:cNvPr>
              <p:cNvSpPr>
                <a:spLocks noChangeAspect="1" noChangeArrowheads="1"/>
              </p:cNvSpPr>
              <p:nvPr/>
            </p:nvSpPr>
            <p:spPr bwMode="auto">
              <a:xfrm>
                <a:off x="10007354" y="4945065"/>
                <a:ext cx="106070" cy="85954"/>
              </a:xfrm>
              <a:prstGeom prst="cube">
                <a:avLst>
                  <a:gd name="adj" fmla="val 22755"/>
                </a:avLst>
              </a:prstGeom>
              <a:solidFill>
                <a:srgbClr val="0066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sp>
            <p:nvSpPr>
              <p:cNvPr id="280" name="AutoShape 155">
                <a:extLst>
                  <a:ext uri="{FF2B5EF4-FFF2-40B4-BE49-F238E27FC236}">
                    <a16:creationId xmlns:a16="http://schemas.microsoft.com/office/drawing/2014/main" xmlns="" id="{67223456-B5A5-4664-A5CB-82AAC6D6C7EB}"/>
                  </a:ext>
                </a:extLst>
              </p:cNvPr>
              <p:cNvSpPr>
                <a:spLocks noChangeAspect="1" noChangeArrowheads="1"/>
              </p:cNvSpPr>
              <p:nvPr/>
            </p:nvSpPr>
            <p:spPr bwMode="auto">
              <a:xfrm>
                <a:off x="10139762" y="4939684"/>
                <a:ext cx="106070" cy="85954"/>
              </a:xfrm>
              <a:prstGeom prst="cube">
                <a:avLst>
                  <a:gd name="adj" fmla="val 22755"/>
                </a:avLst>
              </a:prstGeom>
              <a:solidFill>
                <a:srgbClr val="0066FF"/>
              </a:solidFill>
              <a:ln>
                <a:noFill/>
              </a:ln>
              <a:effectLst>
                <a:outerShdw dist="17961" dir="2700000" algn="ctr" rotWithShape="0">
                  <a:srgbClr val="5F5F5F"/>
                </a:outerShdw>
              </a:effectLst>
              <a:extLst>
                <a:ext uri="{91240B29-F687-4F45-9708-019B960494DF}">
                  <a14:hiddenLine xmlns:a14="http://schemas.microsoft.com/office/drawing/2010/main" w="12700">
                    <a:solidFill>
                      <a:srgbClr val="000000"/>
                    </a:solidFill>
                    <a:miter lim="800000"/>
                    <a:headEnd/>
                    <a:tailEnd type="none" w="lg" len="lg"/>
                  </a14:hiddenLine>
                </a:ext>
              </a:extLst>
            </p:spPr>
            <p:txBody>
              <a:bodyPr anchor="ctr"/>
              <a:lstStyle/>
              <a:p>
                <a:endParaRPr lang="zh-CN" altLang="en-US" sz="1100">
                  <a:latin typeface="微软雅黑" pitchFamily="34" charset="-122"/>
                  <a:ea typeface="微软雅黑" pitchFamily="34" charset="-122"/>
                  <a:cs typeface="Arial" pitchFamily="34" charset="0"/>
                </a:endParaRPr>
              </a:p>
            </p:txBody>
          </p:sp>
        </p:grpSp>
      </p:grpSp>
      <p:grpSp>
        <p:nvGrpSpPr>
          <p:cNvPr id="285" name="组合 284">
            <a:extLst>
              <a:ext uri="{FF2B5EF4-FFF2-40B4-BE49-F238E27FC236}">
                <a16:creationId xmlns:a16="http://schemas.microsoft.com/office/drawing/2014/main" xmlns="" id="{B7223D78-0EC6-4212-9C0E-4BF36BB232EB}"/>
              </a:ext>
            </a:extLst>
          </p:cNvPr>
          <p:cNvGrpSpPr/>
          <p:nvPr/>
        </p:nvGrpSpPr>
        <p:grpSpPr>
          <a:xfrm>
            <a:off x="3772919" y="5251285"/>
            <a:ext cx="4612822" cy="801022"/>
            <a:chOff x="3159886" y="5296447"/>
            <a:chExt cx="3171556" cy="778533"/>
          </a:xfrm>
        </p:grpSpPr>
        <p:grpSp>
          <p:nvGrpSpPr>
            <p:cNvPr id="286" name="组合 285">
              <a:extLst>
                <a:ext uri="{FF2B5EF4-FFF2-40B4-BE49-F238E27FC236}">
                  <a16:creationId xmlns:a16="http://schemas.microsoft.com/office/drawing/2014/main" xmlns="" id="{E37BE91E-89C1-4798-B7A2-C468CEDAE24C}"/>
                </a:ext>
              </a:extLst>
            </p:cNvPr>
            <p:cNvGrpSpPr/>
            <p:nvPr/>
          </p:nvGrpSpPr>
          <p:grpSpPr>
            <a:xfrm>
              <a:off x="3159886" y="5296447"/>
              <a:ext cx="3171556" cy="778533"/>
              <a:chOff x="3933919" y="5466001"/>
              <a:chExt cx="3171556" cy="778533"/>
            </a:xfrm>
          </p:grpSpPr>
          <p:sp>
            <p:nvSpPr>
              <p:cNvPr id="289" name="云形 288">
                <a:extLst>
                  <a:ext uri="{FF2B5EF4-FFF2-40B4-BE49-F238E27FC236}">
                    <a16:creationId xmlns:a16="http://schemas.microsoft.com/office/drawing/2014/main" xmlns="" id="{8F7212D0-C271-4EF5-9430-60947E912254}"/>
                  </a:ext>
                </a:extLst>
              </p:cNvPr>
              <p:cNvSpPr/>
              <p:nvPr/>
            </p:nvSpPr>
            <p:spPr>
              <a:xfrm rot="60000">
                <a:off x="3933919" y="5466001"/>
                <a:ext cx="3171556" cy="77853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pitchFamily="34" charset="-122"/>
                  <a:ea typeface="微软雅黑" pitchFamily="34" charset="-122"/>
                </a:endParaRPr>
              </a:p>
            </p:txBody>
          </p:sp>
          <p:sp>
            <p:nvSpPr>
              <p:cNvPr id="290" name="矩形 289">
                <a:extLst>
                  <a:ext uri="{FF2B5EF4-FFF2-40B4-BE49-F238E27FC236}">
                    <a16:creationId xmlns:a16="http://schemas.microsoft.com/office/drawing/2014/main" xmlns="" id="{2C9B5103-12A7-4F40-B489-FF3C4FD59187}"/>
                  </a:ext>
                </a:extLst>
              </p:cNvPr>
              <p:cNvSpPr/>
              <p:nvPr/>
            </p:nvSpPr>
            <p:spPr>
              <a:xfrm>
                <a:off x="4177460" y="5596057"/>
                <a:ext cx="2664630" cy="508530"/>
              </a:xfrm>
              <a:prstGeom prst="rect">
                <a:avLst/>
              </a:prstGeom>
              <a:noFill/>
            </p:spPr>
            <p:txBody>
              <a:bodyPr wrap="square" rtlCol="0">
                <a:spAutoFit/>
              </a:bodyPr>
              <a:lstStyle/>
              <a:p>
                <a:pPr algn="ctr"/>
                <a:r>
                  <a:rPr lang="zh-CN" altLang="en-US" sz="1400" b="1" dirty="0">
                    <a:solidFill>
                      <a:srgbClr val="C00000"/>
                    </a:solidFill>
                    <a:latin typeface="微软雅黑" pitchFamily="34" charset="-122"/>
                    <a:ea typeface="微软雅黑" pitchFamily="34" charset="-122"/>
                  </a:rPr>
                  <a:t>软件开发</a:t>
                </a:r>
                <a:endParaRPr lang="en-US" altLang="zh-CN" sz="1400" b="1" dirty="0">
                  <a:solidFill>
                    <a:srgbClr val="C00000"/>
                  </a:solidFill>
                  <a:latin typeface="微软雅黑" pitchFamily="34" charset="-122"/>
                  <a:ea typeface="微软雅黑" pitchFamily="34" charset="-122"/>
                </a:endParaRPr>
              </a:p>
              <a:p>
                <a:pPr algn="ctr"/>
                <a:r>
                  <a:rPr lang="zh-CN" altLang="en-US" sz="1400" b="1" dirty="0">
                    <a:solidFill>
                      <a:srgbClr val="C00000"/>
                    </a:solidFill>
                    <a:latin typeface="微软雅黑" pitchFamily="34" charset="-122"/>
                    <a:ea typeface="微软雅黑" pitchFamily="34" charset="-122"/>
                  </a:rPr>
                  <a:t>涉众群体</a:t>
                </a:r>
                <a:endParaRPr lang="en-US" altLang="zh-CN" sz="1400" b="1" dirty="0">
                  <a:solidFill>
                    <a:srgbClr val="C00000"/>
                  </a:solidFill>
                  <a:latin typeface="微软雅黑" pitchFamily="34" charset="-122"/>
                  <a:ea typeface="微软雅黑" pitchFamily="34" charset="-122"/>
                </a:endParaRPr>
              </a:p>
            </p:txBody>
          </p:sp>
        </p:grpSp>
        <p:pic>
          <p:nvPicPr>
            <p:cNvPr id="287" name="图片 286">
              <a:extLst>
                <a:ext uri="{FF2B5EF4-FFF2-40B4-BE49-F238E27FC236}">
                  <a16:creationId xmlns:a16="http://schemas.microsoft.com/office/drawing/2014/main" xmlns="" id="{7FCB7862-F09B-4867-BAEB-B3163FACDB2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02882" y="5393579"/>
              <a:ext cx="771866" cy="389800"/>
            </a:xfrm>
            <a:prstGeom prst="rect">
              <a:avLst/>
            </a:prstGeom>
          </p:spPr>
        </p:pic>
        <p:pic>
          <p:nvPicPr>
            <p:cNvPr id="288" name="图片 287">
              <a:extLst>
                <a:ext uri="{FF2B5EF4-FFF2-40B4-BE49-F238E27FC236}">
                  <a16:creationId xmlns:a16="http://schemas.microsoft.com/office/drawing/2014/main" xmlns="" id="{E477FDA7-12EB-4AB5-83E5-9E158F24896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08150" y="5465889"/>
              <a:ext cx="778189" cy="392993"/>
            </a:xfrm>
            <a:prstGeom prst="rect">
              <a:avLst/>
            </a:prstGeom>
          </p:spPr>
        </p:pic>
      </p:grpSp>
      <p:pic>
        <p:nvPicPr>
          <p:cNvPr id="291" name="图片 290">
            <a:extLst>
              <a:ext uri="{FF2B5EF4-FFF2-40B4-BE49-F238E27FC236}">
                <a16:creationId xmlns:a16="http://schemas.microsoft.com/office/drawing/2014/main" xmlns="" id="{7329A91C-4419-4556-BDBB-2BA9D9AA893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27631" y="6030067"/>
            <a:ext cx="930250" cy="557612"/>
          </a:xfrm>
          <a:prstGeom prst="rect">
            <a:avLst/>
          </a:prstGeom>
        </p:spPr>
      </p:pic>
      <p:pic>
        <p:nvPicPr>
          <p:cNvPr id="292" name="图片 291">
            <a:extLst>
              <a:ext uri="{FF2B5EF4-FFF2-40B4-BE49-F238E27FC236}">
                <a16:creationId xmlns:a16="http://schemas.microsoft.com/office/drawing/2014/main" xmlns="" id="{D93E97EF-715D-4BDE-B830-C80E0C7512B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6890" y="6030067"/>
            <a:ext cx="930250" cy="557612"/>
          </a:xfrm>
          <a:prstGeom prst="rect">
            <a:avLst/>
          </a:prstGeom>
        </p:spPr>
      </p:pic>
      <p:pic>
        <p:nvPicPr>
          <p:cNvPr id="293" name="图片 292">
            <a:extLst>
              <a:ext uri="{FF2B5EF4-FFF2-40B4-BE49-F238E27FC236}">
                <a16:creationId xmlns:a16="http://schemas.microsoft.com/office/drawing/2014/main" xmlns="" id="{FC61853F-DDDC-46B9-8A25-3388AB0360B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02648" y="5903266"/>
            <a:ext cx="930250" cy="557612"/>
          </a:xfrm>
          <a:prstGeom prst="rect">
            <a:avLst/>
          </a:prstGeom>
        </p:spPr>
      </p:pic>
      <p:pic>
        <p:nvPicPr>
          <p:cNvPr id="294" name="图片 293">
            <a:extLst>
              <a:ext uri="{FF2B5EF4-FFF2-40B4-BE49-F238E27FC236}">
                <a16:creationId xmlns:a16="http://schemas.microsoft.com/office/drawing/2014/main" xmlns="" id="{0584AF62-147F-426B-9B6E-4C4FF8AC5CB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76981" y="5954761"/>
            <a:ext cx="930250" cy="557612"/>
          </a:xfrm>
          <a:prstGeom prst="rect">
            <a:avLst/>
          </a:prstGeom>
        </p:spPr>
      </p:pic>
      <p:pic>
        <p:nvPicPr>
          <p:cNvPr id="295" name="图片 294">
            <a:extLst>
              <a:ext uri="{FF2B5EF4-FFF2-40B4-BE49-F238E27FC236}">
                <a16:creationId xmlns:a16="http://schemas.microsoft.com/office/drawing/2014/main" xmlns="" id="{2C70D927-8178-48BD-ADDB-6C0B76E8AD2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755015" y="5409946"/>
            <a:ext cx="385358" cy="443958"/>
          </a:xfrm>
          <a:prstGeom prst="rect">
            <a:avLst/>
          </a:prstGeom>
        </p:spPr>
      </p:pic>
      <p:pic>
        <p:nvPicPr>
          <p:cNvPr id="296" name="图片 295">
            <a:extLst>
              <a:ext uri="{FF2B5EF4-FFF2-40B4-BE49-F238E27FC236}">
                <a16:creationId xmlns:a16="http://schemas.microsoft.com/office/drawing/2014/main" xmlns="" id="{0F92DF3B-D8EA-4CA7-9A49-A31B6713DA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40373" y="5732782"/>
            <a:ext cx="385358" cy="443958"/>
          </a:xfrm>
          <a:prstGeom prst="rect">
            <a:avLst/>
          </a:prstGeom>
        </p:spPr>
      </p:pic>
      <p:pic>
        <p:nvPicPr>
          <p:cNvPr id="297" name="图片 296">
            <a:extLst>
              <a:ext uri="{FF2B5EF4-FFF2-40B4-BE49-F238E27FC236}">
                <a16:creationId xmlns:a16="http://schemas.microsoft.com/office/drawing/2014/main" xmlns="" id="{D61CA6EB-0227-425A-8F14-E2CD82D50A0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87164" y="5538679"/>
            <a:ext cx="367047" cy="367047"/>
          </a:xfrm>
          <a:prstGeom prst="rect">
            <a:avLst/>
          </a:prstGeom>
        </p:spPr>
      </p:pic>
      <p:pic>
        <p:nvPicPr>
          <p:cNvPr id="298" name="图片 297">
            <a:extLst>
              <a:ext uri="{FF2B5EF4-FFF2-40B4-BE49-F238E27FC236}">
                <a16:creationId xmlns:a16="http://schemas.microsoft.com/office/drawing/2014/main" xmlns="" id="{022767E9-B4B4-4942-9DEA-403976E221C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861988" y="5937503"/>
            <a:ext cx="418087" cy="418087"/>
          </a:xfrm>
          <a:prstGeom prst="rect">
            <a:avLst/>
          </a:prstGeom>
        </p:spPr>
      </p:pic>
      <p:pic>
        <p:nvPicPr>
          <p:cNvPr id="299" name="图片 298">
            <a:extLst>
              <a:ext uri="{FF2B5EF4-FFF2-40B4-BE49-F238E27FC236}">
                <a16:creationId xmlns:a16="http://schemas.microsoft.com/office/drawing/2014/main" xmlns="" id="{300C2A71-F9C6-46DA-A3AF-7F77917D78D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33055" y="5225014"/>
            <a:ext cx="410015" cy="468588"/>
          </a:xfrm>
          <a:prstGeom prst="rect">
            <a:avLst/>
          </a:prstGeom>
        </p:spPr>
      </p:pic>
      <p:sp>
        <p:nvSpPr>
          <p:cNvPr id="300" name="文本框 176">
            <a:extLst>
              <a:ext uri="{FF2B5EF4-FFF2-40B4-BE49-F238E27FC236}">
                <a16:creationId xmlns:a16="http://schemas.microsoft.com/office/drawing/2014/main" xmlns="" id="{2E3EB835-04A4-4651-A94C-94D54966C633}"/>
              </a:ext>
            </a:extLst>
          </p:cNvPr>
          <p:cNvSpPr txBox="1"/>
          <p:nvPr/>
        </p:nvSpPr>
        <p:spPr>
          <a:xfrm>
            <a:off x="3041506" y="5013470"/>
            <a:ext cx="590102" cy="276999"/>
          </a:xfrm>
          <a:prstGeom prst="rect">
            <a:avLst/>
          </a:prstGeom>
          <a:noFill/>
        </p:spPr>
        <p:txBody>
          <a:bodyPr wrap="square" rtlCol="0">
            <a:spAutoFit/>
          </a:bodyPr>
          <a:lstStyle/>
          <a:p>
            <a:r>
              <a:rPr lang="zh-CN" altLang="en-US" sz="1200" b="1" dirty="0">
                <a:solidFill>
                  <a:srgbClr val="002060"/>
                </a:solidFill>
                <a:latin typeface="微软雅黑" pitchFamily="34" charset="-122"/>
                <a:ea typeface="微软雅黑" pitchFamily="34" charset="-122"/>
              </a:rPr>
              <a:t>需求</a:t>
            </a:r>
          </a:p>
        </p:txBody>
      </p:sp>
      <p:sp>
        <p:nvSpPr>
          <p:cNvPr id="301" name="文本框 177">
            <a:extLst>
              <a:ext uri="{FF2B5EF4-FFF2-40B4-BE49-F238E27FC236}">
                <a16:creationId xmlns:a16="http://schemas.microsoft.com/office/drawing/2014/main" xmlns="" id="{3C0F14CB-6D21-483E-8EF4-9F73FE1C5BF4}"/>
              </a:ext>
            </a:extLst>
          </p:cNvPr>
          <p:cNvSpPr txBox="1"/>
          <p:nvPr/>
        </p:nvSpPr>
        <p:spPr>
          <a:xfrm>
            <a:off x="4857670" y="6513103"/>
            <a:ext cx="590102" cy="276999"/>
          </a:xfrm>
          <a:prstGeom prst="rect">
            <a:avLst/>
          </a:prstGeom>
          <a:noFill/>
        </p:spPr>
        <p:txBody>
          <a:bodyPr wrap="square" rtlCol="0">
            <a:spAutoFit/>
          </a:bodyPr>
          <a:lstStyle/>
          <a:p>
            <a:r>
              <a:rPr lang="zh-CN" altLang="en-US" sz="1200" b="1" dirty="0">
                <a:solidFill>
                  <a:srgbClr val="002060"/>
                </a:solidFill>
                <a:latin typeface="微软雅黑" pitchFamily="34" charset="-122"/>
                <a:ea typeface="微软雅黑" pitchFamily="34" charset="-122"/>
              </a:rPr>
              <a:t>任务</a:t>
            </a:r>
          </a:p>
        </p:txBody>
      </p:sp>
      <p:sp>
        <p:nvSpPr>
          <p:cNvPr id="302" name="文本框 178">
            <a:extLst>
              <a:ext uri="{FF2B5EF4-FFF2-40B4-BE49-F238E27FC236}">
                <a16:creationId xmlns:a16="http://schemas.microsoft.com/office/drawing/2014/main" xmlns="" id="{58C47E62-FEB2-4B3C-B195-CB047C13A888}"/>
              </a:ext>
            </a:extLst>
          </p:cNvPr>
          <p:cNvSpPr txBox="1"/>
          <p:nvPr/>
        </p:nvSpPr>
        <p:spPr>
          <a:xfrm>
            <a:off x="8363517" y="5133191"/>
            <a:ext cx="590102" cy="276999"/>
          </a:xfrm>
          <a:prstGeom prst="rect">
            <a:avLst/>
          </a:prstGeom>
          <a:noFill/>
        </p:spPr>
        <p:txBody>
          <a:bodyPr wrap="square" rtlCol="0">
            <a:spAutoFit/>
          </a:bodyPr>
          <a:lstStyle/>
          <a:p>
            <a:r>
              <a:rPr lang="zh-CN" altLang="en-US" sz="1200" b="1" dirty="0">
                <a:solidFill>
                  <a:srgbClr val="002060"/>
                </a:solidFill>
                <a:latin typeface="微软雅黑" pitchFamily="34" charset="-122"/>
                <a:ea typeface="微软雅黑" pitchFamily="34" charset="-122"/>
              </a:rPr>
              <a:t>缺陷</a:t>
            </a:r>
          </a:p>
        </p:txBody>
      </p:sp>
      <p:pic>
        <p:nvPicPr>
          <p:cNvPr id="303" name="图片 302">
            <a:extLst>
              <a:ext uri="{FF2B5EF4-FFF2-40B4-BE49-F238E27FC236}">
                <a16:creationId xmlns:a16="http://schemas.microsoft.com/office/drawing/2014/main" xmlns="" id="{5C801252-5039-4634-808A-EE3D987764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17231" y="6198700"/>
            <a:ext cx="418087" cy="418087"/>
          </a:xfrm>
          <a:prstGeom prst="rect">
            <a:avLst/>
          </a:prstGeom>
        </p:spPr>
      </p:pic>
      <p:pic>
        <p:nvPicPr>
          <p:cNvPr id="304" name="图片 303">
            <a:extLst>
              <a:ext uri="{FF2B5EF4-FFF2-40B4-BE49-F238E27FC236}">
                <a16:creationId xmlns:a16="http://schemas.microsoft.com/office/drawing/2014/main" xmlns="" id="{178ACEC7-7F7C-4BDB-B16E-E468376780B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02938" y="5393460"/>
            <a:ext cx="385358" cy="443958"/>
          </a:xfrm>
          <a:prstGeom prst="rect">
            <a:avLst/>
          </a:prstGeom>
        </p:spPr>
      </p:pic>
      <p:pic>
        <p:nvPicPr>
          <p:cNvPr id="305" name="图片 304">
            <a:extLst>
              <a:ext uri="{FF2B5EF4-FFF2-40B4-BE49-F238E27FC236}">
                <a16:creationId xmlns:a16="http://schemas.microsoft.com/office/drawing/2014/main" xmlns="" id="{CE29C500-E99D-4217-BA76-FCAEAC6B9F4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88182" y="6120072"/>
            <a:ext cx="385358" cy="443958"/>
          </a:xfrm>
          <a:prstGeom prst="rect">
            <a:avLst/>
          </a:prstGeom>
        </p:spPr>
      </p:pic>
      <p:pic>
        <p:nvPicPr>
          <p:cNvPr id="306" name="图片 305">
            <a:extLst>
              <a:ext uri="{FF2B5EF4-FFF2-40B4-BE49-F238E27FC236}">
                <a16:creationId xmlns:a16="http://schemas.microsoft.com/office/drawing/2014/main" xmlns="" id="{C658428F-A462-4853-932F-6815BCCF2AE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91049" y="5359325"/>
            <a:ext cx="410015" cy="468588"/>
          </a:xfrm>
          <a:prstGeom prst="rect">
            <a:avLst/>
          </a:prstGeom>
        </p:spPr>
      </p:pic>
      <p:pic>
        <p:nvPicPr>
          <p:cNvPr id="307" name="图片 306">
            <a:extLst>
              <a:ext uri="{FF2B5EF4-FFF2-40B4-BE49-F238E27FC236}">
                <a16:creationId xmlns:a16="http://schemas.microsoft.com/office/drawing/2014/main" xmlns="" id="{E0E23D11-9EB7-4C3D-A426-FEA66050CED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24266" y="6046324"/>
            <a:ext cx="410015" cy="468588"/>
          </a:xfrm>
          <a:prstGeom prst="rect">
            <a:avLst/>
          </a:prstGeom>
        </p:spPr>
      </p:pic>
      <p:sp>
        <p:nvSpPr>
          <p:cNvPr id="308" name="Rectangle 19">
            <a:extLst>
              <a:ext uri="{FF2B5EF4-FFF2-40B4-BE49-F238E27FC236}">
                <a16:creationId xmlns:a16="http://schemas.microsoft.com/office/drawing/2014/main" xmlns="" id="{F7040049-1EF0-4C83-92CD-37368EA6386B}"/>
              </a:ext>
            </a:extLst>
          </p:cNvPr>
          <p:cNvSpPr>
            <a:spLocks noChangeArrowheads="1"/>
          </p:cNvSpPr>
          <p:nvPr/>
        </p:nvSpPr>
        <p:spPr bwMode="auto">
          <a:xfrm>
            <a:off x="3732368" y="6509051"/>
            <a:ext cx="871425"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auto">
              <a:spcBef>
                <a:spcPts val="0"/>
              </a:spcBef>
              <a:spcAft>
                <a:spcPts val="0"/>
              </a:spcAft>
              <a:defRPr/>
            </a:pPr>
            <a:r>
              <a:rPr lang="zh-CN" altLang="en-US" sz="1000" kern="0" dirty="0">
                <a:solidFill>
                  <a:sysClr val="windowText" lastClr="000000"/>
                </a:solidFill>
                <a:latin typeface="微软雅黑" pitchFamily="34" charset="-122"/>
                <a:ea typeface="微软雅黑" pitchFamily="34" charset="-122"/>
                <a:cs typeface="Arial" pitchFamily="34" charset="0"/>
              </a:rPr>
              <a:t>员工</a:t>
            </a:r>
            <a:endParaRPr lang="en-US" altLang="zh-CN" sz="1000" kern="0" dirty="0">
              <a:solidFill>
                <a:sysClr val="windowText" lastClr="000000"/>
              </a:solidFill>
              <a:latin typeface="微软雅黑" pitchFamily="34" charset="-122"/>
              <a:ea typeface="微软雅黑" pitchFamily="34" charset="-122"/>
              <a:cs typeface="Arial" pitchFamily="34" charset="0"/>
            </a:endParaRPr>
          </a:p>
        </p:txBody>
      </p:sp>
      <p:sp>
        <p:nvSpPr>
          <p:cNvPr id="309" name="Rectangle 47">
            <a:extLst>
              <a:ext uri="{FF2B5EF4-FFF2-40B4-BE49-F238E27FC236}">
                <a16:creationId xmlns:a16="http://schemas.microsoft.com/office/drawing/2014/main" xmlns="" id="{85513A63-0D79-4AB1-92D6-F879D9D395F2}"/>
              </a:ext>
            </a:extLst>
          </p:cNvPr>
          <p:cNvSpPr>
            <a:spLocks noChangeAspect="1" noChangeArrowheads="1"/>
          </p:cNvSpPr>
          <p:nvPr/>
        </p:nvSpPr>
        <p:spPr bwMode="auto">
          <a:xfrm>
            <a:off x="7886000" y="6538565"/>
            <a:ext cx="674563" cy="1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zh-CN" altLang="en-US" sz="1000" dirty="0">
                <a:latin typeface="微软雅黑" pitchFamily="34" charset="-122"/>
                <a:ea typeface="微软雅黑" pitchFamily="34" charset="-122"/>
                <a:cs typeface="Arial" pitchFamily="34" charset="0"/>
              </a:rPr>
              <a:t>开发者</a:t>
            </a:r>
            <a:endParaRPr lang="en-US" altLang="zh-CN" sz="1000" dirty="0">
              <a:latin typeface="微软雅黑" pitchFamily="34" charset="-122"/>
              <a:ea typeface="微软雅黑" pitchFamily="34" charset="-122"/>
              <a:cs typeface="Arial" pitchFamily="34" charset="0"/>
            </a:endParaRPr>
          </a:p>
        </p:txBody>
      </p:sp>
      <p:sp>
        <p:nvSpPr>
          <p:cNvPr id="310" name="Rectangle 19">
            <a:extLst>
              <a:ext uri="{FF2B5EF4-FFF2-40B4-BE49-F238E27FC236}">
                <a16:creationId xmlns:a16="http://schemas.microsoft.com/office/drawing/2014/main" xmlns="" id="{7B3CB6D3-49A5-4287-B1F0-217E424991BB}"/>
              </a:ext>
            </a:extLst>
          </p:cNvPr>
          <p:cNvSpPr>
            <a:spLocks noChangeArrowheads="1"/>
          </p:cNvSpPr>
          <p:nvPr/>
        </p:nvSpPr>
        <p:spPr bwMode="auto">
          <a:xfrm>
            <a:off x="2645936" y="5837421"/>
            <a:ext cx="907085" cy="185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zh-CN" altLang="en-US" sz="1000" dirty="0">
                <a:latin typeface="微软雅黑" pitchFamily="34" charset="-122"/>
                <a:ea typeface="微软雅黑" pitchFamily="34" charset="-122"/>
                <a:cs typeface="Arial" pitchFamily="34" charset="0"/>
              </a:rPr>
              <a:t>经理</a:t>
            </a:r>
            <a:endParaRPr lang="en-US" altLang="zh-CN" sz="1000" dirty="0">
              <a:latin typeface="微软雅黑" pitchFamily="34" charset="-122"/>
              <a:ea typeface="微软雅黑" pitchFamily="34" charset="-122"/>
              <a:cs typeface="Arial" pitchFamily="34" charset="0"/>
            </a:endParaRPr>
          </a:p>
        </p:txBody>
      </p:sp>
      <p:sp>
        <p:nvSpPr>
          <p:cNvPr id="311" name="Rectangle 38">
            <a:extLst>
              <a:ext uri="{FF2B5EF4-FFF2-40B4-BE49-F238E27FC236}">
                <a16:creationId xmlns:a16="http://schemas.microsoft.com/office/drawing/2014/main" xmlns="" id="{F948B087-A6C2-426F-A487-DF2CD2112B10}"/>
              </a:ext>
            </a:extLst>
          </p:cNvPr>
          <p:cNvSpPr>
            <a:spLocks noChangeArrowheads="1"/>
          </p:cNvSpPr>
          <p:nvPr/>
        </p:nvSpPr>
        <p:spPr bwMode="auto">
          <a:xfrm>
            <a:off x="7031690" y="6646458"/>
            <a:ext cx="498347" cy="12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auto">
              <a:spcBef>
                <a:spcPts val="0"/>
              </a:spcBef>
              <a:spcAft>
                <a:spcPts val="0"/>
              </a:spcAft>
              <a:defRPr/>
            </a:pPr>
            <a:r>
              <a:rPr lang="zh-CN" altLang="en-US" sz="1000" kern="0" dirty="0">
                <a:solidFill>
                  <a:sysClr val="windowText" lastClr="000000"/>
                </a:solidFill>
                <a:latin typeface="微软雅黑" pitchFamily="34" charset="-122"/>
                <a:ea typeface="微软雅黑" pitchFamily="34" charset="-122"/>
                <a:cs typeface="Arial" pitchFamily="34" charset="0"/>
              </a:rPr>
              <a:t>极客</a:t>
            </a:r>
            <a:endParaRPr lang="en-US" altLang="zh-CN" sz="1000" kern="0" dirty="0">
              <a:solidFill>
                <a:sysClr val="windowText" lastClr="000000"/>
              </a:solidFill>
              <a:latin typeface="微软雅黑" pitchFamily="34" charset="-122"/>
              <a:ea typeface="微软雅黑" pitchFamily="34" charset="-122"/>
              <a:cs typeface="Arial" pitchFamily="34" charset="0"/>
            </a:endParaRPr>
          </a:p>
        </p:txBody>
      </p:sp>
      <p:sp>
        <p:nvSpPr>
          <p:cNvPr id="312" name="空心弧 311">
            <a:extLst>
              <a:ext uri="{FF2B5EF4-FFF2-40B4-BE49-F238E27FC236}">
                <a16:creationId xmlns:a16="http://schemas.microsoft.com/office/drawing/2014/main" xmlns="" id="{06951F03-2A0D-4A89-9024-F69596C24C62}"/>
              </a:ext>
            </a:extLst>
          </p:cNvPr>
          <p:cNvSpPr/>
          <p:nvPr/>
        </p:nvSpPr>
        <p:spPr>
          <a:xfrm>
            <a:off x="4751448" y="2282767"/>
            <a:ext cx="2841225" cy="2355605"/>
          </a:xfrm>
          <a:prstGeom prst="blockArc">
            <a:avLst>
              <a:gd name="adj1" fmla="val 15834196"/>
              <a:gd name="adj2" fmla="val 15832461"/>
              <a:gd name="adj3" fmla="val 4976"/>
            </a:avLst>
          </a:prstGeom>
          <a:solidFill>
            <a:srgbClr val="C00000">
              <a:alpha val="40000"/>
            </a:srgbClr>
          </a:solidFill>
          <a:ln w="63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b="1">
              <a:latin typeface="微软雅黑" pitchFamily="34" charset="-122"/>
              <a:ea typeface="微软雅黑" pitchFamily="34" charset="-122"/>
            </a:endParaRPr>
          </a:p>
        </p:txBody>
      </p:sp>
      <p:sp>
        <p:nvSpPr>
          <p:cNvPr id="313" name="圆角矩形 108">
            <a:extLst>
              <a:ext uri="{FF2B5EF4-FFF2-40B4-BE49-F238E27FC236}">
                <a16:creationId xmlns:a16="http://schemas.microsoft.com/office/drawing/2014/main" xmlns="" id="{6409C3B1-1BBE-4BB7-A5CD-4405BA1B909B}"/>
              </a:ext>
            </a:extLst>
          </p:cNvPr>
          <p:cNvSpPr/>
          <p:nvPr/>
        </p:nvSpPr>
        <p:spPr>
          <a:xfrm>
            <a:off x="6705748" y="4060877"/>
            <a:ext cx="1549296" cy="649500"/>
          </a:xfrm>
          <a:prstGeom prst="round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latin typeface="微软雅黑" pitchFamily="34" charset="-122"/>
                <a:ea typeface="微软雅黑" pitchFamily="34" charset="-122"/>
              </a:rPr>
              <a:t>开放式共享</a:t>
            </a:r>
            <a:endParaRPr lang="zh-CN" altLang="en-US" sz="1400" b="1" dirty="0">
              <a:latin typeface="微软雅黑" pitchFamily="34" charset="-122"/>
              <a:ea typeface="微软雅黑" pitchFamily="34" charset="-122"/>
            </a:endParaRPr>
          </a:p>
        </p:txBody>
      </p:sp>
      <p:sp>
        <p:nvSpPr>
          <p:cNvPr id="314" name="圆角矩形 109">
            <a:extLst>
              <a:ext uri="{FF2B5EF4-FFF2-40B4-BE49-F238E27FC236}">
                <a16:creationId xmlns:a16="http://schemas.microsoft.com/office/drawing/2014/main" xmlns="" id="{CD725895-144B-4182-A952-5AE0EC2FB3F8}"/>
              </a:ext>
            </a:extLst>
          </p:cNvPr>
          <p:cNvSpPr/>
          <p:nvPr/>
        </p:nvSpPr>
        <p:spPr>
          <a:xfrm>
            <a:off x="4060005" y="4049635"/>
            <a:ext cx="1492251" cy="660745"/>
          </a:xfrm>
          <a:prstGeom prst="round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400"/>
              </a:lnSpc>
            </a:pPr>
            <a:r>
              <a:rPr lang="zh-CN" altLang="en-US" b="1" dirty="0">
                <a:latin typeface="微软雅黑" pitchFamily="34" charset="-122"/>
                <a:ea typeface="微软雅黑" pitchFamily="34" charset="-122"/>
              </a:rPr>
              <a:t>大众化协同</a:t>
            </a:r>
            <a:endParaRPr lang="zh-CN" altLang="en-US" sz="1400" b="1" dirty="0">
              <a:latin typeface="微软雅黑" pitchFamily="34" charset="-122"/>
              <a:ea typeface="微软雅黑" pitchFamily="34" charset="-122"/>
            </a:endParaRPr>
          </a:p>
        </p:txBody>
      </p:sp>
      <p:sp>
        <p:nvSpPr>
          <p:cNvPr id="315" name="圆角矩形 110">
            <a:extLst>
              <a:ext uri="{FF2B5EF4-FFF2-40B4-BE49-F238E27FC236}">
                <a16:creationId xmlns:a16="http://schemas.microsoft.com/office/drawing/2014/main" xmlns="" id="{65AF2FDD-9689-4008-9BBF-26BBC30AEF63}"/>
              </a:ext>
            </a:extLst>
          </p:cNvPr>
          <p:cNvSpPr/>
          <p:nvPr/>
        </p:nvSpPr>
        <p:spPr>
          <a:xfrm>
            <a:off x="5447928" y="1823543"/>
            <a:ext cx="1492251" cy="669427"/>
          </a:xfrm>
          <a:prstGeom prst="round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latin typeface="微软雅黑" pitchFamily="34" charset="-122"/>
                <a:ea typeface="微软雅黑" pitchFamily="34" charset="-122"/>
              </a:rPr>
              <a:t>持续性评估</a:t>
            </a:r>
          </a:p>
        </p:txBody>
      </p:sp>
      <p:sp>
        <p:nvSpPr>
          <p:cNvPr id="316" name="TextBox 111">
            <a:extLst>
              <a:ext uri="{FF2B5EF4-FFF2-40B4-BE49-F238E27FC236}">
                <a16:creationId xmlns:a16="http://schemas.microsoft.com/office/drawing/2014/main" xmlns="" id="{3A6BCED4-0EEC-4D5A-8761-C4B83900E916}"/>
              </a:ext>
            </a:extLst>
          </p:cNvPr>
          <p:cNvSpPr txBox="1"/>
          <p:nvPr/>
        </p:nvSpPr>
        <p:spPr>
          <a:xfrm>
            <a:off x="5779276" y="4115686"/>
            <a:ext cx="902811" cy="307777"/>
          </a:xfrm>
          <a:prstGeom prst="rect">
            <a:avLst/>
          </a:prstGeom>
          <a:noFill/>
        </p:spPr>
        <p:txBody>
          <a:bodyPr wrap="none" rtlCol="0">
            <a:spAutoFit/>
          </a:bodyPr>
          <a:lstStyle/>
          <a:p>
            <a:pPr algn="ctr"/>
            <a:r>
              <a:rPr lang="zh-CN" altLang="en-US" sz="1400" b="1" dirty="0">
                <a:solidFill>
                  <a:srgbClr val="C00000"/>
                </a:solidFill>
                <a:latin typeface="微软雅黑" pitchFamily="34" charset="-122"/>
                <a:ea typeface="微软雅黑" pitchFamily="34" charset="-122"/>
              </a:rPr>
              <a:t>核心团队</a:t>
            </a:r>
          </a:p>
        </p:txBody>
      </p:sp>
      <p:sp>
        <p:nvSpPr>
          <p:cNvPr id="317" name="Rectangle 47">
            <a:extLst>
              <a:ext uri="{FF2B5EF4-FFF2-40B4-BE49-F238E27FC236}">
                <a16:creationId xmlns:a16="http://schemas.microsoft.com/office/drawing/2014/main" xmlns="" id="{9E5450C5-D971-4800-8C5C-96197177C0D3}"/>
              </a:ext>
            </a:extLst>
          </p:cNvPr>
          <p:cNvSpPr>
            <a:spLocks noChangeAspect="1" noChangeArrowheads="1"/>
          </p:cNvSpPr>
          <p:nvPr/>
        </p:nvSpPr>
        <p:spPr bwMode="auto">
          <a:xfrm>
            <a:off x="8848880" y="6424016"/>
            <a:ext cx="674563" cy="1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zh-CN" altLang="en-US" sz="1000" dirty="0">
                <a:latin typeface="微软雅黑" pitchFamily="34" charset="-122"/>
                <a:ea typeface="微软雅黑" pitchFamily="34" charset="-122"/>
                <a:cs typeface="Arial" pitchFamily="34" charset="0"/>
              </a:rPr>
              <a:t>程序员</a:t>
            </a:r>
            <a:endParaRPr lang="en-US" altLang="zh-CN" sz="1000" dirty="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781180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9790" y="-11552"/>
            <a:ext cx="9601067" cy="764704"/>
          </a:xfrm>
        </p:spPr>
        <p:txBody>
          <a:bodyPr/>
          <a:lstStyle/>
          <a:p>
            <a:r>
              <a:rPr lang="zh-CN" altLang="en-US" dirty="0"/>
              <a:t>基于群体化软件开发方法的产学融合模式</a:t>
            </a:r>
          </a:p>
        </p:txBody>
      </p:sp>
      <p:grpSp>
        <p:nvGrpSpPr>
          <p:cNvPr id="14" name="组合 13"/>
          <p:cNvGrpSpPr>
            <a:grpSpLocks noChangeAspect="1"/>
          </p:cNvGrpSpPr>
          <p:nvPr/>
        </p:nvGrpSpPr>
        <p:grpSpPr>
          <a:xfrm>
            <a:off x="1703512" y="1628800"/>
            <a:ext cx="9030085" cy="3944371"/>
            <a:chOff x="2639616" y="2246826"/>
            <a:chExt cx="6806090" cy="2972923"/>
          </a:xfrm>
        </p:grpSpPr>
        <p:grpSp>
          <p:nvGrpSpPr>
            <p:cNvPr id="4" name="组合 3"/>
            <p:cNvGrpSpPr>
              <a:grpSpLocks noChangeAspect="1"/>
            </p:cNvGrpSpPr>
            <p:nvPr/>
          </p:nvGrpSpPr>
          <p:grpSpPr>
            <a:xfrm>
              <a:off x="2639616" y="2564904"/>
              <a:ext cx="6806090" cy="2338033"/>
              <a:chOff x="2093046" y="3780774"/>
              <a:chExt cx="4861491" cy="1670022"/>
            </a:xfrm>
          </p:grpSpPr>
          <p:sp>
            <p:nvSpPr>
              <p:cNvPr id="5" name="椭圆 4"/>
              <p:cNvSpPr>
                <a:spLocks noChangeAspect="1"/>
              </p:cNvSpPr>
              <p:nvPr/>
            </p:nvSpPr>
            <p:spPr>
              <a:xfrm>
                <a:off x="2093046" y="3931674"/>
                <a:ext cx="1363960" cy="1275006"/>
              </a:xfrm>
              <a:prstGeom prst="ellipse">
                <a:avLst/>
              </a:prstGeom>
              <a:gradFill rotWithShape="1">
                <a:gsLst>
                  <a:gs pos="100000">
                    <a:srgbClr val="3BCCFF">
                      <a:alpha val="60000"/>
                    </a:srgbClr>
                  </a:gs>
                  <a:gs pos="100000">
                    <a:srgbClr val="BBE0E3">
                      <a:tint val="50000"/>
                      <a:shade val="100000"/>
                      <a:satMod val="350000"/>
                    </a:srgbClr>
                  </a:gs>
                </a:gsLst>
                <a:lin ang="16200000" scaled="0"/>
              </a:gradFill>
              <a:ln w="9525" cap="flat" cmpd="sng" algn="ctr">
                <a:noFill/>
                <a:prstDash val="solid"/>
              </a:ln>
              <a:effectLst/>
            </p:spPr>
            <p:txBody>
              <a:bodyPr rtlCol="0" anchor="ctr"/>
              <a:lstStyle/>
              <a:p>
                <a:pPr algn="ctr" fontAlgn="auto">
                  <a:spcBef>
                    <a:spcPts val="0"/>
                  </a:spcBef>
                  <a:spcAft>
                    <a:spcPts val="0"/>
                  </a:spcAft>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群体</a:t>
                </a:r>
                <a:endParaRPr lang="en-US" altLang="zh-CN" sz="2000" b="1" kern="0" dirty="0">
                  <a:solidFill>
                    <a:sysClr val="windowText" lastClr="0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生产活动</a:t>
                </a:r>
              </a:p>
            </p:txBody>
          </p:sp>
          <p:sp>
            <p:nvSpPr>
              <p:cNvPr id="6" name="椭圆 5"/>
              <p:cNvSpPr>
                <a:spLocks noChangeAspect="1"/>
              </p:cNvSpPr>
              <p:nvPr/>
            </p:nvSpPr>
            <p:spPr>
              <a:xfrm>
                <a:off x="5590577" y="3869394"/>
                <a:ext cx="1363960" cy="1275006"/>
              </a:xfrm>
              <a:prstGeom prst="ellipse">
                <a:avLst/>
              </a:prstGeom>
              <a:gradFill rotWithShape="1">
                <a:gsLst>
                  <a:gs pos="100000">
                    <a:srgbClr val="92D050">
                      <a:alpha val="60000"/>
                    </a:srgbClr>
                  </a:gs>
                  <a:gs pos="100000">
                    <a:srgbClr val="BBE0E3">
                      <a:tint val="50000"/>
                      <a:shade val="100000"/>
                      <a:satMod val="350000"/>
                    </a:srgbClr>
                  </a:gs>
                </a:gsLst>
                <a:lin ang="16200000" scaled="0"/>
              </a:gradFill>
              <a:ln w="9525" cap="flat" cmpd="sng" algn="ctr">
                <a:noFill/>
                <a:prstDash val="solid"/>
              </a:ln>
              <a:effectLst/>
            </p:spPr>
            <p:txBody>
              <a:bodyPr rtlCol="0" anchor="ctr"/>
              <a:lstStyle/>
              <a:p>
                <a:pPr algn="ctr" fontAlgn="auto">
                  <a:spcBef>
                    <a:spcPts val="0"/>
                  </a:spcBef>
                  <a:spcAft>
                    <a:spcPts val="0"/>
                  </a:spcAft>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群体</a:t>
                </a:r>
                <a:endParaRPr lang="en-US" altLang="zh-CN" sz="2000" b="1" kern="0" dirty="0">
                  <a:solidFill>
                    <a:sysClr val="windowText" lastClr="0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学习活动</a:t>
                </a:r>
              </a:p>
            </p:txBody>
          </p:sp>
          <p:sp>
            <p:nvSpPr>
              <p:cNvPr id="7" name="文本框 15"/>
              <p:cNvSpPr txBox="1"/>
              <p:nvPr/>
            </p:nvSpPr>
            <p:spPr>
              <a:xfrm>
                <a:off x="4176098" y="3780774"/>
                <a:ext cx="641201" cy="1670022"/>
              </a:xfrm>
              <a:prstGeom prst="rect">
                <a:avLst/>
              </a:prstGeom>
              <a:noFill/>
              <a:ln w="15875">
                <a:solidFill>
                  <a:srgbClr val="FFFFFF">
                    <a:lumMod val="65000"/>
                  </a:srgbClr>
                </a:solidFill>
              </a:ln>
            </p:spPr>
            <p:txBody>
              <a:bodyPr wrap="square" rtlCol="0" anchor="ctr" anchorCtr="0">
                <a:noAutofit/>
              </a:bodyPr>
              <a:lstStyle/>
              <a:p>
                <a:pPr algn="ctr" fontAlgn="auto">
                  <a:spcBef>
                    <a:spcPts val="0"/>
                  </a:spcBef>
                  <a:spcAft>
                    <a:spcPts val="0"/>
                  </a:spcAft>
                  <a:defRPr/>
                </a:pPr>
                <a:r>
                  <a:rPr lang="zh-CN" altLang="en-US" sz="2400" b="1" kern="0" dirty="0">
                    <a:solidFill>
                      <a:srgbClr val="C00000"/>
                    </a:solidFill>
                    <a:latin typeface="微软雅黑" panose="020B0503020204020204" pitchFamily="34" charset="-122"/>
                    <a:ea typeface="微软雅黑" panose="020B0503020204020204" pitchFamily="34" charset="-122"/>
                  </a:rPr>
                  <a:t>产学</a:t>
                </a:r>
                <a:endParaRPr lang="en-US" altLang="zh-CN" sz="2400" b="1" kern="0" dirty="0">
                  <a:solidFill>
                    <a:srgbClr val="C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400" b="1" kern="0" dirty="0">
                    <a:solidFill>
                      <a:srgbClr val="C00000"/>
                    </a:solidFill>
                    <a:latin typeface="微软雅黑" panose="020B0503020204020204" pitchFamily="34" charset="-122"/>
                    <a:ea typeface="微软雅黑" panose="020B0503020204020204" pitchFamily="34" charset="-122"/>
                  </a:rPr>
                  <a:t>资源</a:t>
                </a:r>
                <a:endParaRPr lang="en-US" altLang="zh-CN" sz="2400" b="1" kern="0" dirty="0">
                  <a:solidFill>
                    <a:srgbClr val="C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endParaRPr lang="en-US" altLang="zh-CN" sz="1600" b="1" kern="0" dirty="0">
                  <a:solidFill>
                    <a:srgbClr val="C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400" b="1" kern="0" dirty="0">
                    <a:solidFill>
                      <a:srgbClr val="C00000"/>
                    </a:solidFill>
                    <a:latin typeface="微软雅黑" panose="020B0503020204020204" pitchFamily="34" charset="-122"/>
                    <a:ea typeface="微软雅黑" panose="020B0503020204020204" pitchFamily="34" charset="-122"/>
                  </a:rPr>
                  <a:t>产学</a:t>
                </a:r>
                <a:endParaRPr lang="en-US" altLang="zh-CN" sz="2400" b="1" kern="0" dirty="0">
                  <a:solidFill>
                    <a:srgbClr val="C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400" b="1" kern="0" dirty="0">
                    <a:solidFill>
                      <a:srgbClr val="C00000"/>
                    </a:solidFill>
                    <a:latin typeface="微软雅黑" panose="020B0503020204020204" pitchFamily="34" charset="-122"/>
                    <a:ea typeface="微软雅黑" panose="020B0503020204020204" pitchFamily="34" charset="-122"/>
                  </a:rPr>
                  <a:t>任务</a:t>
                </a:r>
                <a:endParaRPr lang="en-US" altLang="zh-CN" sz="2400" b="1" kern="0" dirty="0">
                  <a:solidFill>
                    <a:srgbClr val="C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endParaRPr lang="en-US" altLang="zh-CN" sz="1600" b="1" kern="0" dirty="0">
                  <a:solidFill>
                    <a:srgbClr val="C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400" b="1" kern="0" dirty="0">
                    <a:solidFill>
                      <a:srgbClr val="C00000"/>
                    </a:solidFill>
                    <a:latin typeface="微软雅黑" panose="020B0503020204020204" pitchFamily="34" charset="-122"/>
                    <a:ea typeface="微软雅黑" panose="020B0503020204020204" pitchFamily="34" charset="-122"/>
                  </a:rPr>
                  <a:t>产学</a:t>
                </a:r>
                <a:endParaRPr lang="en-US" altLang="zh-CN" sz="2400" b="1" kern="0" dirty="0">
                  <a:solidFill>
                    <a:srgbClr val="C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400" b="1" kern="0" dirty="0">
                    <a:solidFill>
                      <a:srgbClr val="C00000"/>
                    </a:solidFill>
                    <a:latin typeface="微软雅黑" panose="020B0503020204020204" pitchFamily="34" charset="-122"/>
                    <a:ea typeface="微软雅黑" panose="020B0503020204020204" pitchFamily="34" charset="-122"/>
                  </a:rPr>
                  <a:t>制品</a:t>
                </a:r>
              </a:p>
            </p:txBody>
          </p:sp>
          <p:sp>
            <p:nvSpPr>
              <p:cNvPr id="8" name="左右箭头 7"/>
              <p:cNvSpPr/>
              <p:nvPr/>
            </p:nvSpPr>
            <p:spPr>
              <a:xfrm>
                <a:off x="4979686" y="4406634"/>
                <a:ext cx="483256" cy="358109"/>
              </a:xfrm>
              <a:prstGeom prst="leftRightArrow">
                <a:avLst/>
              </a:prstGeom>
              <a:gradFill rotWithShape="1">
                <a:gsLst>
                  <a:gs pos="100000">
                    <a:srgbClr val="92D050">
                      <a:alpha val="60000"/>
                    </a:srgbClr>
                  </a:gs>
                  <a:gs pos="100000">
                    <a:srgbClr val="BBE0E3">
                      <a:tint val="50000"/>
                      <a:shade val="100000"/>
                      <a:satMod val="350000"/>
                    </a:srgbClr>
                  </a:gs>
                </a:gsLst>
                <a:lin ang="16200000" scaled="0"/>
              </a:gradFill>
              <a:ln w="9525" cap="flat" cmpd="sng" algn="ctr">
                <a:noFill/>
                <a:prstDash val="solid"/>
              </a:ln>
              <a:effectLst/>
            </p:spPr>
            <p:txBody>
              <a:bodyPr rtlCol="0" anchor="ctr"/>
              <a:lstStyle/>
              <a:p>
                <a:pPr algn="ctr" fontAlgn="auto">
                  <a:spcBef>
                    <a:spcPts val="0"/>
                  </a:spcBef>
                  <a:spcAft>
                    <a:spcPts val="0"/>
                  </a:spcAft>
                </a:pPr>
                <a:endParaRPr lang="zh-CN" altLang="en-US" sz="1200" kern="0">
                  <a:solidFill>
                    <a:srgbClr val="FFFFFF"/>
                  </a:solidFill>
                  <a:latin typeface="微软雅黑" panose="020B0503020204020204" pitchFamily="34" charset="-122"/>
                  <a:ea typeface="微软雅黑" panose="020B0503020204020204" pitchFamily="34" charset="-122"/>
                </a:endParaRPr>
              </a:p>
            </p:txBody>
          </p:sp>
        </p:grpSp>
        <p:sp>
          <p:nvSpPr>
            <p:cNvPr id="9" name="左右箭头 8"/>
            <p:cNvSpPr/>
            <p:nvPr/>
          </p:nvSpPr>
          <p:spPr>
            <a:xfrm>
              <a:off x="4765185" y="3441102"/>
              <a:ext cx="676558" cy="501353"/>
            </a:xfrm>
            <a:prstGeom prst="leftRightArrow">
              <a:avLst/>
            </a:prstGeom>
            <a:solidFill>
              <a:srgbClr val="89E0FF"/>
            </a:solidFill>
            <a:ln w="9525" cap="flat" cmpd="sng" algn="ctr">
              <a:solidFill>
                <a:srgbClr val="89E0FF"/>
              </a:solidFill>
              <a:prstDash val="solid"/>
            </a:ln>
            <a:effectLst/>
          </p:spPr>
          <p:txBody>
            <a:bodyPr rtlCol="0" anchor="ctr"/>
            <a:lstStyle/>
            <a:p>
              <a:pPr algn="ctr" fontAlgn="auto">
                <a:spcBef>
                  <a:spcPts val="0"/>
                </a:spcBef>
                <a:spcAft>
                  <a:spcPts val="0"/>
                </a:spcAft>
              </a:pPr>
              <a:endParaRPr lang="zh-CN" altLang="en-US" sz="1200" kern="0">
                <a:solidFill>
                  <a:srgbClr val="FFFFFF"/>
                </a:solidFill>
                <a:latin typeface="微软雅黑" panose="020B0503020204020204" pitchFamily="34" charset="-122"/>
                <a:ea typeface="微软雅黑" panose="020B0503020204020204" pitchFamily="34" charset="-122"/>
              </a:endParaRPr>
            </a:p>
          </p:txBody>
        </p:sp>
        <p:sp>
          <p:nvSpPr>
            <p:cNvPr id="10" name="上弧形箭头 9"/>
            <p:cNvSpPr/>
            <p:nvPr/>
          </p:nvSpPr>
          <p:spPr>
            <a:xfrm rot="1453529" flipH="1">
              <a:off x="6506947" y="2278402"/>
              <a:ext cx="1297325" cy="538582"/>
            </a:xfrm>
            <a:prstGeom prst="curvedDownArrow">
              <a:avLst/>
            </a:prstGeom>
            <a:gradFill rotWithShape="1">
              <a:gsLst>
                <a:gs pos="100000">
                  <a:srgbClr val="92D050">
                    <a:alpha val="60000"/>
                  </a:srgbClr>
                </a:gs>
                <a:gs pos="100000">
                  <a:srgbClr val="BBE0E3">
                    <a:tint val="50000"/>
                    <a:shade val="100000"/>
                    <a:satMod val="350000"/>
                  </a:srgbClr>
                </a:gs>
              </a:gsLst>
              <a:lin ang="16200000" scaled="0"/>
            </a:gradFill>
            <a:ln w="9525" cap="flat" cmpd="sng" algn="ctr">
              <a:noFill/>
              <a:prstDash val="solid"/>
            </a:ln>
            <a:effectLst/>
          </p:spPr>
          <p:txBody>
            <a:bodyPr rtlCol="0" anchor="ctr"/>
            <a:lstStyle/>
            <a:p>
              <a:pPr algn="ctr" fontAlgn="auto">
                <a:spcBef>
                  <a:spcPts val="0"/>
                </a:spcBef>
                <a:spcAft>
                  <a:spcPts val="0"/>
                </a:spcAft>
              </a:pPr>
              <a:endParaRPr lang="zh-CN" altLang="en-US" sz="1200" kern="0">
                <a:solidFill>
                  <a:srgbClr val="FFFFFF"/>
                </a:solidFill>
                <a:latin typeface="微软雅黑" panose="020B0503020204020204" pitchFamily="34" charset="-122"/>
                <a:ea typeface="微软雅黑" panose="020B0503020204020204" pitchFamily="34" charset="-122"/>
              </a:endParaRPr>
            </a:p>
          </p:txBody>
        </p:sp>
        <p:sp>
          <p:nvSpPr>
            <p:cNvPr id="11" name="上弧形箭头 10"/>
            <p:cNvSpPr/>
            <p:nvPr/>
          </p:nvSpPr>
          <p:spPr>
            <a:xfrm rot="20642002">
              <a:off x="4284619" y="2246826"/>
              <a:ext cx="1297325" cy="538582"/>
            </a:xfrm>
            <a:prstGeom prst="curvedDownArrow">
              <a:avLst/>
            </a:prstGeom>
            <a:solidFill>
              <a:srgbClr val="89E0FF"/>
            </a:solidFill>
            <a:ln w="9525" cap="flat" cmpd="sng" algn="ctr">
              <a:solidFill>
                <a:srgbClr val="89E0FF"/>
              </a:solidFill>
              <a:prstDash val="solid"/>
            </a:ln>
            <a:effectLst/>
          </p:spPr>
          <p:txBody>
            <a:bodyPr rtlCol="0" anchor="ctr"/>
            <a:lstStyle/>
            <a:p>
              <a:pPr algn="ctr" fontAlgn="auto">
                <a:spcBef>
                  <a:spcPts val="0"/>
                </a:spcBef>
                <a:spcAft>
                  <a:spcPts val="0"/>
                </a:spcAft>
              </a:pPr>
              <a:endParaRPr lang="zh-CN" altLang="en-US" sz="1200" kern="0">
                <a:solidFill>
                  <a:srgbClr val="FFFFFF"/>
                </a:solidFill>
                <a:latin typeface="微软雅黑" panose="020B0503020204020204" pitchFamily="34" charset="-122"/>
                <a:ea typeface="微软雅黑" panose="020B0503020204020204" pitchFamily="34" charset="-122"/>
              </a:endParaRPr>
            </a:p>
          </p:txBody>
        </p:sp>
        <p:sp>
          <p:nvSpPr>
            <p:cNvPr id="12" name="上弧形箭头 11"/>
            <p:cNvSpPr/>
            <p:nvPr/>
          </p:nvSpPr>
          <p:spPr>
            <a:xfrm rot="20114840" flipV="1">
              <a:off x="6599182" y="4650262"/>
              <a:ext cx="1297325" cy="538582"/>
            </a:xfrm>
            <a:prstGeom prst="curvedDownArrow">
              <a:avLst/>
            </a:prstGeom>
            <a:gradFill rotWithShape="1">
              <a:gsLst>
                <a:gs pos="100000">
                  <a:srgbClr val="92D050">
                    <a:alpha val="60000"/>
                  </a:srgbClr>
                </a:gs>
                <a:gs pos="100000">
                  <a:srgbClr val="BBE0E3">
                    <a:tint val="50000"/>
                    <a:shade val="100000"/>
                    <a:satMod val="350000"/>
                  </a:srgbClr>
                </a:gs>
              </a:gsLst>
              <a:lin ang="16200000" scaled="0"/>
            </a:gradFill>
            <a:ln w="9525" cap="flat" cmpd="sng" algn="ctr">
              <a:noFill/>
              <a:prstDash val="solid"/>
            </a:ln>
            <a:effectLst/>
          </p:spPr>
          <p:txBody>
            <a:bodyPr rtlCol="0" anchor="ctr"/>
            <a:lstStyle/>
            <a:p>
              <a:pPr algn="ctr" fontAlgn="auto">
                <a:spcBef>
                  <a:spcPts val="0"/>
                </a:spcBef>
                <a:spcAft>
                  <a:spcPts val="0"/>
                </a:spcAft>
              </a:pPr>
              <a:endParaRPr lang="zh-CN" altLang="en-US" sz="1200" kern="0">
                <a:solidFill>
                  <a:srgbClr val="FFFFFF"/>
                </a:solidFill>
                <a:latin typeface="微软雅黑" panose="020B0503020204020204" pitchFamily="34" charset="-122"/>
                <a:ea typeface="微软雅黑" panose="020B0503020204020204" pitchFamily="34" charset="-122"/>
              </a:endParaRPr>
            </a:p>
          </p:txBody>
        </p:sp>
        <p:sp>
          <p:nvSpPr>
            <p:cNvPr id="13" name="上弧形箭头 12"/>
            <p:cNvSpPr/>
            <p:nvPr/>
          </p:nvSpPr>
          <p:spPr>
            <a:xfrm rot="1210446" flipH="1" flipV="1">
              <a:off x="4188896" y="4681167"/>
              <a:ext cx="1297325" cy="538582"/>
            </a:xfrm>
            <a:prstGeom prst="curvedDownArrow">
              <a:avLst/>
            </a:prstGeom>
            <a:solidFill>
              <a:srgbClr val="89E0FF"/>
            </a:solidFill>
            <a:ln w="9525" cap="flat" cmpd="sng" algn="ctr">
              <a:solidFill>
                <a:srgbClr val="89E0FF"/>
              </a:solidFill>
              <a:prstDash val="solid"/>
            </a:ln>
            <a:effectLst/>
          </p:spPr>
          <p:txBody>
            <a:bodyPr rtlCol="0" anchor="ctr"/>
            <a:lstStyle/>
            <a:p>
              <a:pPr algn="ctr" fontAlgn="auto">
                <a:spcBef>
                  <a:spcPts val="0"/>
                </a:spcBef>
                <a:spcAft>
                  <a:spcPts val="0"/>
                </a:spcAft>
              </a:pPr>
              <a:endParaRPr lang="zh-CN" altLang="en-US" sz="1200" kern="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88771100"/>
      </p:ext>
    </p:extLst>
  </p:cSld>
  <p:clrMapOvr>
    <a:masterClrMapping/>
  </p:clrMapOvr>
  <p:timing>
    <p:tnLst>
      <p:par>
        <p:cTn id="1" dur="indefinite" restart="never" nodeType="tmRoot"/>
      </p:par>
    </p:tnLst>
  </p:timing>
</p:sld>
</file>

<file path=ppt/theme/theme1.xml><?xml version="1.0" encoding="utf-8"?>
<a:theme xmlns:a="http://schemas.openxmlformats.org/drawingml/2006/main" name="Navy">
  <a:themeElements>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vy">
      <a:majorFont>
        <a:latin typeface="黑体"/>
        <a:ea typeface="黑体"/>
        <a:cs typeface="黑体"/>
      </a:majorFont>
      <a:minorFont>
        <a:latin typeface="Times New Roman"/>
        <a:ea typeface="黑体"/>
        <a:cs typeface="黑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9050">
          <a:noFill/>
        </a:ln>
        <a:effectLst/>
      </a:spPr>
      <a:bodyPr wrap="none" lIns="36000" rIns="36000" rtlCol="0" anchor="ctr"/>
      <a:lstStyle>
        <a:defPPr algn="ctr">
          <a:defRPr sz="1200" dirty="0">
            <a:solidFill>
              <a:srgbClr val="002060"/>
            </a:solidFill>
            <a:latin typeface="微软雅黑" pitchFamily="34" charset="-122"/>
            <a:ea typeface="微软雅黑" pitchFamily="34" charset="-122"/>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v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v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v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v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v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v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v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v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v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v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v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150034</TotalTime>
  <Words>1601</Words>
  <Application>Microsoft Office PowerPoint</Application>
  <PresentationFormat>宽屏</PresentationFormat>
  <Paragraphs>380</Paragraphs>
  <Slides>28</Slides>
  <Notes>19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ＭＳ Ｐゴシック</vt:lpstr>
      <vt:lpstr>黑体</vt:lpstr>
      <vt:lpstr>宋体</vt:lpstr>
      <vt:lpstr>微软雅黑</vt:lpstr>
      <vt:lpstr>Arial</vt:lpstr>
      <vt:lpstr>Arial Narrow</vt:lpstr>
      <vt:lpstr>Times New Roman</vt:lpstr>
      <vt:lpstr>Wingdings</vt:lpstr>
      <vt:lpstr>Wingdings 2</vt:lpstr>
      <vt:lpstr>Navy</vt:lpstr>
      <vt:lpstr>开源技术教学探索与实践 Trustie Technology </vt:lpstr>
      <vt:lpstr>主要内容</vt:lpstr>
      <vt:lpstr>开源生态系统：发展模式</vt:lpstr>
      <vt:lpstr>开源生态系统：核心挑战</vt:lpstr>
      <vt:lpstr>开源生态系统：学生-项目-人才-产品-市场-产业-生态</vt:lpstr>
      <vt:lpstr>可能吗？</vt:lpstr>
      <vt:lpstr>主要内容</vt:lpstr>
      <vt:lpstr>Trustie：软件开发群体化方法</vt:lpstr>
      <vt:lpstr>基于群体化软件开发方法的产学融合模式</vt:lpstr>
      <vt:lpstr>持续使用持续改进</vt:lpstr>
      <vt:lpstr>TRUSTIE实践教学平台</vt:lpstr>
      <vt:lpstr>典型开源实践模式</vt:lpstr>
      <vt:lpstr>1、寻找项目</vt:lpstr>
      <vt:lpstr>1、寻找项目</vt:lpstr>
      <vt:lpstr>1、寻找项目</vt:lpstr>
      <vt:lpstr>2、阅读代码</vt:lpstr>
      <vt:lpstr>/2阅读代码</vt:lpstr>
      <vt:lpstr>3、评价软件</vt:lpstr>
      <vt:lpstr>3、评价软件</vt:lpstr>
      <vt:lpstr>3、评价软件</vt:lpstr>
      <vt:lpstr>4、参与开发</vt:lpstr>
      <vt:lpstr>4、参与开发</vt:lpstr>
      <vt:lpstr>参与开发</vt:lpstr>
      <vt:lpstr>5、在线实战</vt:lpstr>
      <vt:lpstr>5、在线实战</vt:lpstr>
      <vt:lpstr>发展构想与蓝图</vt:lpstr>
      <vt:lpstr>应用案例</vt:lpstr>
      <vt:lpstr>开源软件技术教育的新起点</vt:lpstr>
    </vt:vector>
  </TitlesOfParts>
  <Company>choxp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WWW.SOPPT.CN</dc:title>
  <dc:creator>jixue</dc:creator>
  <cp:lastModifiedBy>Thinkpad</cp:lastModifiedBy>
  <cp:revision>6042</cp:revision>
  <cp:lastPrinted>2018-11-22T03:55:04Z</cp:lastPrinted>
  <dcterms:created xsi:type="dcterms:W3CDTF">2009-07-18T09:02:35Z</dcterms:created>
  <dcterms:modified xsi:type="dcterms:W3CDTF">2018-11-24T08:52:18Z</dcterms:modified>
</cp:coreProperties>
</file>